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ags/tag26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  <p:sldMasterId id="2147483748" r:id="rId2"/>
    <p:sldMasterId id="2147483755" r:id="rId3"/>
    <p:sldMasterId id="2147483682" r:id="rId4"/>
    <p:sldMasterId id="2147483769" r:id="rId5"/>
    <p:sldMasterId id="2147483692" r:id="rId6"/>
    <p:sldMasterId id="2147483777" r:id="rId7"/>
  </p:sldMasterIdLst>
  <p:notesMasterIdLst>
    <p:notesMasterId r:id="rId50"/>
  </p:notesMasterIdLst>
  <p:handoutMasterIdLst>
    <p:handoutMasterId r:id="rId51"/>
  </p:handoutMasterIdLst>
  <p:sldIdLst>
    <p:sldId id="257" r:id="rId8"/>
    <p:sldId id="306" r:id="rId9"/>
    <p:sldId id="329" r:id="rId10"/>
    <p:sldId id="331" r:id="rId11"/>
    <p:sldId id="332" r:id="rId12"/>
    <p:sldId id="335" r:id="rId13"/>
    <p:sldId id="336" r:id="rId14"/>
    <p:sldId id="328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5" r:id="rId23"/>
    <p:sldId id="347" r:id="rId24"/>
    <p:sldId id="349" r:id="rId25"/>
    <p:sldId id="350" r:id="rId26"/>
    <p:sldId id="351" r:id="rId27"/>
    <p:sldId id="352" r:id="rId28"/>
    <p:sldId id="354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55" r:id="rId38"/>
    <p:sldId id="365" r:id="rId39"/>
    <p:sldId id="366" r:id="rId40"/>
    <p:sldId id="367" r:id="rId41"/>
    <p:sldId id="370" r:id="rId42"/>
    <p:sldId id="369" r:id="rId43"/>
    <p:sldId id="368" r:id="rId44"/>
    <p:sldId id="364" r:id="rId45"/>
    <p:sldId id="334" r:id="rId46"/>
    <p:sldId id="344" r:id="rId47"/>
    <p:sldId id="346" r:id="rId48"/>
    <p:sldId id="353" r:id="rId4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2E"/>
    <a:srgbClr val="E6002F"/>
    <a:srgbClr val="000000"/>
    <a:srgbClr val="EE1F3C"/>
    <a:srgbClr val="7F7F7F"/>
    <a:srgbClr val="DB3943"/>
    <a:srgbClr val="EF1D3B"/>
    <a:srgbClr val="DB3842"/>
    <a:srgbClr val="414042"/>
    <a:srgbClr val="81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52CA4-442A-4362-A302-7FF9248EB07C}" v="491" dt="2024-09-11T15:39:32.4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710" autoAdjust="0"/>
  </p:normalViewPr>
  <p:slideViewPr>
    <p:cSldViewPr>
      <p:cViewPr varScale="1">
        <p:scale>
          <a:sx n="91" d="100"/>
          <a:sy n="91" d="100"/>
        </p:scale>
        <p:origin x="116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hr, Vinzenz Nathan (STUDENTS)" userId="f4f67b1a-e021-4569-b4a5-fe6b7216375a" providerId="ADAL" clId="{C3A52CA4-442A-4362-A302-7FF9248EB07C}"/>
    <pc:docChg chg="undo redo custSel addSld delSld modSld sldOrd modMainMaster">
      <pc:chgData name="Uhr, Vinzenz Nathan (STUDENTS)" userId="f4f67b1a-e021-4569-b4a5-fe6b7216375a" providerId="ADAL" clId="{C3A52CA4-442A-4362-A302-7FF9248EB07C}" dt="2024-09-11T15:41:18.935" v="10841"/>
      <pc:docMkLst>
        <pc:docMk/>
      </pc:docMkLst>
      <pc:sldChg chg="addSp delSp modSp mod modNotesTx">
        <pc:chgData name="Uhr, Vinzenz Nathan (STUDENTS)" userId="f4f67b1a-e021-4569-b4a5-fe6b7216375a" providerId="ADAL" clId="{C3A52CA4-442A-4362-A302-7FF9248EB07C}" dt="2024-09-11T07:27:41.531" v="10781" actId="20577"/>
        <pc:sldMkLst>
          <pc:docMk/>
          <pc:sldMk cId="1995630194" sldId="257"/>
        </pc:sldMkLst>
        <pc:spChg chg="mod">
          <ac:chgData name="Uhr, Vinzenz Nathan (STUDENTS)" userId="f4f67b1a-e021-4569-b4a5-fe6b7216375a" providerId="ADAL" clId="{C3A52CA4-442A-4362-A302-7FF9248EB07C}" dt="2024-09-04T08:33:55.186" v="31"/>
          <ac:spMkLst>
            <pc:docMk/>
            <pc:sldMk cId="1995630194" sldId="257"/>
            <ac:spMk id="2" creationId="{00000000-0000-0000-0000-000000000000}"/>
          </ac:spMkLst>
        </pc:spChg>
        <pc:spChg chg="mod">
          <ac:chgData name="Uhr, Vinzenz Nathan (STUDENTS)" userId="f4f67b1a-e021-4569-b4a5-fe6b7216375a" providerId="ADAL" clId="{C3A52CA4-442A-4362-A302-7FF9248EB07C}" dt="2024-09-04T08:34:17.841" v="73" actId="20577"/>
          <ac:spMkLst>
            <pc:docMk/>
            <pc:sldMk cId="1995630194" sldId="257"/>
            <ac:spMk id="4" creationId="{00000000-0000-0000-0000-000000000000}"/>
          </ac:spMkLst>
        </pc:spChg>
        <pc:spChg chg="mod">
          <ac:chgData name="Uhr, Vinzenz Nathan (STUDENTS)" userId="f4f67b1a-e021-4569-b4a5-fe6b7216375a" providerId="ADAL" clId="{C3A52CA4-442A-4362-A302-7FF9248EB07C}" dt="2024-09-04T18:08:17.737" v="7360" actId="404"/>
          <ac:spMkLst>
            <pc:docMk/>
            <pc:sldMk cId="1995630194" sldId="257"/>
            <ac:spMk id="9" creationId="{00000000-0000-0000-0000-000000000000}"/>
          </ac:spMkLst>
        </pc:spChg>
        <pc:picChg chg="add del mod modCrop">
          <ac:chgData name="Uhr, Vinzenz Nathan (STUDENTS)" userId="f4f67b1a-e021-4569-b4a5-fe6b7216375a" providerId="ADAL" clId="{C3A52CA4-442A-4362-A302-7FF9248EB07C}" dt="2024-09-04T16:39:18.467" v="7200" actId="478"/>
          <ac:picMkLst>
            <pc:docMk/>
            <pc:sldMk cId="1995630194" sldId="257"/>
            <ac:picMk id="6" creationId="{250B144A-75B4-3BB6-92C9-83B29ED4CB84}"/>
          </ac:picMkLst>
        </pc:picChg>
        <pc:picChg chg="add mod">
          <ac:chgData name="Uhr, Vinzenz Nathan (STUDENTS)" userId="f4f67b1a-e021-4569-b4a5-fe6b7216375a" providerId="ADAL" clId="{C3A52CA4-442A-4362-A302-7FF9248EB07C}" dt="2024-09-04T18:08:02.882" v="7327" actId="1076"/>
          <ac:picMkLst>
            <pc:docMk/>
            <pc:sldMk cId="1995630194" sldId="257"/>
            <ac:picMk id="8" creationId="{7F74D624-BD97-59FC-51DD-DA1BAA60BF8B}"/>
          </ac:picMkLst>
        </pc:pic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4040610606" sldId="300"/>
        </pc:sldMkLst>
      </pc:sldChg>
      <pc:sldChg chg="modSp mod modNotesTx">
        <pc:chgData name="Uhr, Vinzenz Nathan (STUDENTS)" userId="f4f67b1a-e021-4569-b4a5-fe6b7216375a" providerId="ADAL" clId="{C3A52CA4-442A-4362-A302-7FF9248EB07C}" dt="2024-09-04T08:36:07.123" v="177" actId="20577"/>
        <pc:sldMkLst>
          <pc:docMk/>
          <pc:sldMk cId="1986533331" sldId="306"/>
        </pc:sldMkLst>
        <pc:spChg chg="mod">
          <ac:chgData name="Uhr, Vinzenz Nathan (STUDENTS)" userId="f4f67b1a-e021-4569-b4a5-fe6b7216375a" providerId="ADAL" clId="{C3A52CA4-442A-4362-A302-7FF9248EB07C}" dt="2024-09-04T08:35:39.012" v="160" actId="20577"/>
          <ac:spMkLst>
            <pc:docMk/>
            <pc:sldMk cId="1986533331" sldId="306"/>
            <ac:spMk id="3" creationId="{5A5FD406-7D3F-E861-7EFE-AACE8D68986F}"/>
          </ac:spMkLst>
        </pc:spChg>
        <pc:spChg chg="mod">
          <ac:chgData name="Uhr, Vinzenz Nathan (STUDENTS)" userId="f4f67b1a-e021-4569-b4a5-fe6b7216375a" providerId="ADAL" clId="{C3A52CA4-442A-4362-A302-7FF9248EB07C}" dt="2024-09-04T08:34:39.523" v="78" actId="6549"/>
          <ac:spMkLst>
            <pc:docMk/>
            <pc:sldMk cId="1986533331" sldId="306"/>
            <ac:spMk id="5" creationId="{69996356-855D-BEA7-9042-E31DBB1F84C4}"/>
          </ac:spMkLst>
        </pc:spChg>
      </pc:sldChg>
      <pc:sldChg chg="del">
        <pc:chgData name="Uhr, Vinzenz Nathan (STUDENTS)" userId="f4f67b1a-e021-4569-b4a5-fe6b7216375a" providerId="ADAL" clId="{C3A52CA4-442A-4362-A302-7FF9248EB07C}" dt="2024-09-04T11:11:13.279" v="3671" actId="47"/>
        <pc:sldMkLst>
          <pc:docMk/>
          <pc:sldMk cId="3463424630" sldId="308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208437669" sldId="311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1335194223" sldId="313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3083539397" sldId="315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684351684" sldId="316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3510607790" sldId="317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1474591175" sldId="318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1580156127" sldId="319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3406909091" sldId="320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395963891" sldId="321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252875533" sldId="322"/>
        </pc:sldMkLst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313576326" sldId="323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2432250608" sldId="324"/>
        </pc:sldMkLst>
      </pc:sldChg>
      <pc:sldChg chg="modSp mod ord modNotesTx">
        <pc:chgData name="Uhr, Vinzenz Nathan (STUDENTS)" userId="f4f67b1a-e021-4569-b4a5-fe6b7216375a" providerId="ADAL" clId="{C3A52CA4-442A-4362-A302-7FF9248EB07C}" dt="2024-09-04T11:12:12.906" v="3752" actId="20577"/>
        <pc:sldMkLst>
          <pc:docMk/>
          <pc:sldMk cId="2064424047" sldId="328"/>
        </pc:sldMkLst>
        <pc:spChg chg="mod">
          <ac:chgData name="Uhr, Vinzenz Nathan (STUDENTS)" userId="f4f67b1a-e021-4569-b4a5-fe6b7216375a" providerId="ADAL" clId="{C3A52CA4-442A-4362-A302-7FF9248EB07C}" dt="2024-09-04T09:26:21.937" v="1994" actId="20577"/>
          <ac:spMkLst>
            <pc:docMk/>
            <pc:sldMk cId="2064424047" sldId="328"/>
            <ac:spMk id="4" creationId="{695F92CF-A460-955B-BE6A-033972C8D7EF}"/>
          </ac:spMkLst>
        </pc:sp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1471726103" sldId="329"/>
        </pc:sldMkLst>
      </pc:sldChg>
      <pc:sldChg chg="addSp delSp modSp new mod modNotesTx">
        <pc:chgData name="Uhr, Vinzenz Nathan (STUDENTS)" userId="f4f67b1a-e021-4569-b4a5-fe6b7216375a" providerId="ADAL" clId="{C3A52CA4-442A-4362-A302-7FF9248EB07C}" dt="2024-09-10T09:09:47.418" v="8049" actId="20577"/>
        <pc:sldMkLst>
          <pc:docMk/>
          <pc:sldMk cId="2422327231" sldId="329"/>
        </pc:sldMkLst>
        <pc:spChg chg="mod">
          <ac:chgData name="Uhr, Vinzenz Nathan (STUDENTS)" userId="f4f67b1a-e021-4569-b4a5-fe6b7216375a" providerId="ADAL" clId="{C3A52CA4-442A-4362-A302-7FF9248EB07C}" dt="2024-09-09T07:59:55.934" v="7418" actId="790"/>
          <ac:spMkLst>
            <pc:docMk/>
            <pc:sldMk cId="2422327231" sldId="329"/>
            <ac:spMk id="4" creationId="{D333335D-C826-A43E-0DA3-64BC15E85DC5}"/>
          </ac:spMkLst>
        </pc:spChg>
        <pc:spChg chg="mod">
          <ac:chgData name="Uhr, Vinzenz Nathan (STUDENTS)" userId="f4f67b1a-e021-4569-b4a5-fe6b7216375a" providerId="ADAL" clId="{C3A52CA4-442A-4362-A302-7FF9248EB07C}" dt="2024-09-09T07:57:40.393" v="7382"/>
          <ac:spMkLst>
            <pc:docMk/>
            <pc:sldMk cId="2422327231" sldId="329"/>
            <ac:spMk id="6" creationId="{18516369-B755-A409-1715-AD2E1D7E17BE}"/>
          </ac:spMkLst>
        </pc:spChg>
        <pc:spChg chg="mod">
          <ac:chgData name="Uhr, Vinzenz Nathan (STUDENTS)" userId="f4f67b1a-e021-4569-b4a5-fe6b7216375a" providerId="ADAL" clId="{C3A52CA4-442A-4362-A302-7FF9248EB07C}" dt="2024-09-04T18:04:50.545" v="7240" actId="6549"/>
          <ac:spMkLst>
            <pc:docMk/>
            <pc:sldMk cId="2422327231" sldId="329"/>
            <ac:spMk id="7" creationId="{EA743E06-D443-84CC-B0F3-F8B21F0F61BA}"/>
          </ac:spMkLst>
        </pc:spChg>
        <pc:spChg chg="mod">
          <ac:chgData name="Uhr, Vinzenz Nathan (STUDENTS)" userId="f4f67b1a-e021-4569-b4a5-fe6b7216375a" providerId="ADAL" clId="{C3A52CA4-442A-4362-A302-7FF9248EB07C}" dt="2024-09-09T08:01:15.067" v="7422" actId="790"/>
          <ac:spMkLst>
            <pc:docMk/>
            <pc:sldMk cId="2422327231" sldId="329"/>
            <ac:spMk id="8" creationId="{FF693FD2-033C-1813-6AD2-7F72299A3AF5}"/>
          </ac:spMkLst>
        </pc:spChg>
        <pc:spChg chg="del">
          <ac:chgData name="Uhr, Vinzenz Nathan (STUDENTS)" userId="f4f67b1a-e021-4569-b4a5-fe6b7216375a" providerId="ADAL" clId="{C3A52CA4-442A-4362-A302-7FF9248EB07C}" dt="2024-09-04T08:44:21.024" v="474"/>
          <ac:spMkLst>
            <pc:docMk/>
            <pc:sldMk cId="2422327231" sldId="329"/>
            <ac:spMk id="9" creationId="{8E265FD3-0134-CAE9-9C88-093BB6F099DB}"/>
          </ac:spMkLst>
        </pc:spChg>
        <pc:spChg chg="add del mod">
          <ac:chgData name="Uhr, Vinzenz Nathan (STUDENTS)" userId="f4f67b1a-e021-4569-b4a5-fe6b7216375a" providerId="ADAL" clId="{C3A52CA4-442A-4362-A302-7FF9248EB07C}" dt="2024-09-04T09:42:07.118" v="2241" actId="478"/>
          <ac:spMkLst>
            <pc:docMk/>
            <pc:sldMk cId="2422327231" sldId="329"/>
            <ac:spMk id="12" creationId="{750B2A62-CA24-38CC-9A76-42D4803B9F35}"/>
          </ac:spMkLst>
        </pc:spChg>
        <pc:picChg chg="add mod modCrop">
          <ac:chgData name="Uhr, Vinzenz Nathan (STUDENTS)" userId="f4f67b1a-e021-4569-b4a5-fe6b7216375a" providerId="ADAL" clId="{C3A52CA4-442A-4362-A302-7FF9248EB07C}" dt="2024-09-04T08:45:08.459" v="489" actId="1076"/>
          <ac:picMkLst>
            <pc:docMk/>
            <pc:sldMk cId="2422327231" sldId="329"/>
            <ac:picMk id="11" creationId="{4E2BC411-EEA2-7C14-2D05-13B7BA24D562}"/>
          </ac:picMkLst>
        </pc:picChg>
      </pc:sldChg>
      <pc:sldChg chg="new del">
        <pc:chgData name="Uhr, Vinzenz Nathan (STUDENTS)" userId="f4f67b1a-e021-4569-b4a5-fe6b7216375a" providerId="ADAL" clId="{C3A52CA4-442A-4362-A302-7FF9248EB07C}" dt="2024-09-04T11:11:13.279" v="3671" actId="47"/>
        <pc:sldMkLst>
          <pc:docMk/>
          <pc:sldMk cId="2205283680" sldId="330"/>
        </pc:sldMkLst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1089520333" sldId="331"/>
        </pc:sldMkLst>
      </pc:sldChg>
      <pc:sldChg chg="addSp delSp modSp new mod modNotesTx">
        <pc:chgData name="Uhr, Vinzenz Nathan (STUDENTS)" userId="f4f67b1a-e021-4569-b4a5-fe6b7216375a" providerId="ADAL" clId="{C3A52CA4-442A-4362-A302-7FF9248EB07C}" dt="2024-09-09T14:56:07.819" v="7943" actId="20577"/>
        <pc:sldMkLst>
          <pc:docMk/>
          <pc:sldMk cId="4029944657" sldId="331"/>
        </pc:sldMkLst>
        <pc:spChg chg="del">
          <ac:chgData name="Uhr, Vinzenz Nathan (STUDENTS)" userId="f4f67b1a-e021-4569-b4a5-fe6b7216375a" providerId="ADAL" clId="{C3A52CA4-442A-4362-A302-7FF9248EB07C}" dt="2024-09-04T09:01:31.332" v="1228" actId="478"/>
          <ac:spMkLst>
            <pc:docMk/>
            <pc:sldMk cId="4029944657" sldId="331"/>
            <ac:spMk id="2" creationId="{BB40C56F-489C-208B-667F-817A3BF8476F}"/>
          </ac:spMkLst>
        </pc:spChg>
        <pc:spChg chg="mod">
          <ac:chgData name="Uhr, Vinzenz Nathan (STUDENTS)" userId="f4f67b1a-e021-4569-b4a5-fe6b7216375a" providerId="ADAL" clId="{C3A52CA4-442A-4362-A302-7FF9248EB07C}" dt="2024-09-09T08:01:49.537" v="7423" actId="790"/>
          <ac:spMkLst>
            <pc:docMk/>
            <pc:sldMk cId="4029944657" sldId="331"/>
            <ac:spMk id="3" creationId="{4A52DF04-663A-B850-4642-D8091320F768}"/>
          </ac:spMkLst>
        </pc:spChg>
        <pc:spChg chg="del">
          <ac:chgData name="Uhr, Vinzenz Nathan (STUDENTS)" userId="f4f67b1a-e021-4569-b4a5-fe6b7216375a" providerId="ADAL" clId="{C3A52CA4-442A-4362-A302-7FF9248EB07C}" dt="2024-09-04T09:01:07.538" v="1220" actId="478"/>
          <ac:spMkLst>
            <pc:docMk/>
            <pc:sldMk cId="4029944657" sldId="331"/>
            <ac:spMk id="4" creationId="{D8D68AFC-6DB4-8F6D-AB75-0A607BDB58C9}"/>
          </ac:spMkLst>
        </pc:spChg>
        <pc:spChg chg="mod">
          <ac:chgData name="Uhr, Vinzenz Nathan (STUDENTS)" userId="f4f67b1a-e021-4569-b4a5-fe6b7216375a" providerId="ADAL" clId="{C3A52CA4-442A-4362-A302-7FF9248EB07C}" dt="2024-09-09T07:57:42.738" v="7383"/>
          <ac:spMkLst>
            <pc:docMk/>
            <pc:sldMk cId="4029944657" sldId="331"/>
            <ac:spMk id="5" creationId="{0EE6A9A4-96C0-269E-628E-518B91270CF4}"/>
          </ac:spMkLst>
        </pc:spChg>
        <pc:spChg chg="mod">
          <ac:chgData name="Uhr, Vinzenz Nathan (STUDENTS)" userId="f4f67b1a-e021-4569-b4a5-fe6b7216375a" providerId="ADAL" clId="{C3A52CA4-442A-4362-A302-7FF9248EB07C}" dt="2024-09-04T18:05:30.732" v="7254" actId="6549"/>
          <ac:spMkLst>
            <pc:docMk/>
            <pc:sldMk cId="4029944657" sldId="331"/>
            <ac:spMk id="6" creationId="{FA5923D0-DAC7-6A07-8BA6-130C7AE0B729}"/>
          </ac:spMkLst>
        </pc:spChg>
        <pc:spChg chg="add mod">
          <ac:chgData name="Uhr, Vinzenz Nathan (STUDENTS)" userId="f4f67b1a-e021-4569-b4a5-fe6b7216375a" providerId="ADAL" clId="{C3A52CA4-442A-4362-A302-7FF9248EB07C}" dt="2024-09-04T09:41:38.994" v="2233"/>
          <ac:spMkLst>
            <pc:docMk/>
            <pc:sldMk cId="4029944657" sldId="331"/>
            <ac:spMk id="10" creationId="{C09923DA-AF69-1A59-8DFB-C37330C9EC94}"/>
          </ac:spMkLst>
        </pc:spChg>
        <pc:spChg chg="add mod">
          <ac:chgData name="Uhr, Vinzenz Nathan (STUDENTS)" userId="f4f67b1a-e021-4569-b4a5-fe6b7216375a" providerId="ADAL" clId="{C3A52CA4-442A-4362-A302-7FF9248EB07C}" dt="2024-09-04T09:41:40.965" v="2235"/>
          <ac:spMkLst>
            <pc:docMk/>
            <pc:sldMk cId="4029944657" sldId="331"/>
            <ac:spMk id="11" creationId="{78ED5D27-ABC1-730B-1A43-A9A26F28E8EB}"/>
          </ac:spMkLst>
        </pc:spChg>
        <pc:picChg chg="add mod modCrop">
          <ac:chgData name="Uhr, Vinzenz Nathan (STUDENTS)" userId="f4f67b1a-e021-4569-b4a5-fe6b7216375a" providerId="ADAL" clId="{C3A52CA4-442A-4362-A302-7FF9248EB07C}" dt="2024-09-04T09:15:42.796" v="1739" actId="1076"/>
          <ac:picMkLst>
            <pc:docMk/>
            <pc:sldMk cId="4029944657" sldId="331"/>
            <ac:picMk id="9" creationId="{7CB1404B-7D62-B6B3-3DBD-D418A269BF06}"/>
          </ac:picMkLst>
        </pc:picChg>
      </pc:sldChg>
      <pc:sldChg chg="modSp add mod">
        <pc:chgData name="Uhr, Vinzenz Nathan (STUDENTS)" userId="f4f67b1a-e021-4569-b4a5-fe6b7216375a" providerId="ADAL" clId="{C3A52CA4-442A-4362-A302-7FF9248EB07C}" dt="2024-09-09T08:02:21.503" v="7426" actId="33524"/>
        <pc:sldMkLst>
          <pc:docMk/>
          <pc:sldMk cId="1574059519" sldId="332"/>
        </pc:sldMkLst>
        <pc:spChg chg="mod">
          <ac:chgData name="Uhr, Vinzenz Nathan (STUDENTS)" userId="f4f67b1a-e021-4569-b4a5-fe6b7216375a" providerId="ADAL" clId="{C3A52CA4-442A-4362-A302-7FF9248EB07C}" dt="2024-09-09T08:02:21.503" v="7426" actId="33524"/>
          <ac:spMkLst>
            <pc:docMk/>
            <pc:sldMk cId="1574059519" sldId="332"/>
            <ac:spMk id="3" creationId="{4A52DF04-663A-B850-4642-D8091320F768}"/>
          </ac:spMkLst>
        </pc:spChg>
        <pc:spChg chg="mod">
          <ac:chgData name="Uhr, Vinzenz Nathan (STUDENTS)" userId="f4f67b1a-e021-4569-b4a5-fe6b7216375a" providerId="ADAL" clId="{C3A52CA4-442A-4362-A302-7FF9248EB07C}" dt="2024-09-09T07:57:45.317" v="7384"/>
          <ac:spMkLst>
            <pc:docMk/>
            <pc:sldMk cId="1574059519" sldId="332"/>
            <ac:spMk id="5" creationId="{0EE6A9A4-96C0-269E-628E-518B91270CF4}"/>
          </ac:spMkLst>
        </pc:spChg>
        <pc:spChg chg="mod">
          <ac:chgData name="Uhr, Vinzenz Nathan (STUDENTS)" userId="f4f67b1a-e021-4569-b4a5-fe6b7216375a" providerId="ADAL" clId="{C3A52CA4-442A-4362-A302-7FF9248EB07C}" dt="2024-09-04T09:04:10.941" v="1263" actId="20577"/>
          <ac:spMkLst>
            <pc:docMk/>
            <pc:sldMk cId="1574059519" sldId="332"/>
            <ac:spMk id="6" creationId="{FA5923D0-DAC7-6A07-8BA6-130C7AE0B729}"/>
          </ac:spMkLst>
        </pc:spChg>
        <pc:picChg chg="mod modCrop">
          <ac:chgData name="Uhr, Vinzenz Nathan (STUDENTS)" userId="f4f67b1a-e021-4569-b4a5-fe6b7216375a" providerId="ADAL" clId="{C3A52CA4-442A-4362-A302-7FF9248EB07C}" dt="2024-09-04T09:15:04.002" v="1736" actId="732"/>
          <ac:picMkLst>
            <pc:docMk/>
            <pc:sldMk cId="1574059519" sldId="332"/>
            <ac:picMk id="9" creationId="{7CB1404B-7D62-B6B3-3DBD-D418A269BF06}"/>
          </ac:picMkLst>
        </pc:pic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2424444006" sldId="332"/>
        </pc:sldMkLst>
      </pc:sldChg>
      <pc:sldChg chg="modSp add del mod modNotesTx">
        <pc:chgData name="Uhr, Vinzenz Nathan (STUDENTS)" userId="f4f67b1a-e021-4569-b4a5-fe6b7216375a" providerId="ADAL" clId="{C3A52CA4-442A-4362-A302-7FF9248EB07C}" dt="2024-09-04T11:55:13.946" v="5276" actId="47"/>
        <pc:sldMkLst>
          <pc:docMk/>
          <pc:sldMk cId="3969448212" sldId="333"/>
        </pc:sldMkLst>
        <pc:spChg chg="mod">
          <ac:chgData name="Uhr, Vinzenz Nathan (STUDENTS)" userId="f4f67b1a-e021-4569-b4a5-fe6b7216375a" providerId="ADAL" clId="{C3A52CA4-442A-4362-A302-7FF9248EB07C}" dt="2024-09-04T11:55:02.749" v="5274" actId="20577"/>
          <ac:spMkLst>
            <pc:docMk/>
            <pc:sldMk cId="3969448212" sldId="333"/>
            <ac:spMk id="4" creationId="{695F92CF-A460-955B-BE6A-033972C8D7EF}"/>
          </ac:spMkLst>
        </pc:spChg>
      </pc:sldChg>
      <pc:sldChg chg="delSp modSp add mod ord">
        <pc:chgData name="Uhr, Vinzenz Nathan (STUDENTS)" userId="f4f67b1a-e021-4569-b4a5-fe6b7216375a" providerId="ADAL" clId="{C3A52CA4-442A-4362-A302-7FF9248EB07C}" dt="2024-09-09T13:43:51.045" v="7941"/>
        <pc:sldMkLst>
          <pc:docMk/>
          <pc:sldMk cId="1302474948" sldId="334"/>
        </pc:sldMkLst>
        <pc:spChg chg="del mod">
          <ac:chgData name="Uhr, Vinzenz Nathan (STUDENTS)" userId="f4f67b1a-e021-4569-b4a5-fe6b7216375a" providerId="ADAL" clId="{C3A52CA4-442A-4362-A302-7FF9248EB07C}" dt="2024-09-04T10:54:02.479" v="3490" actId="478"/>
          <ac:spMkLst>
            <pc:docMk/>
            <pc:sldMk cId="1302474948" sldId="334"/>
            <ac:spMk id="3" creationId="{4A52DF04-663A-B850-4642-D8091320F768}"/>
          </ac:spMkLst>
        </pc:spChg>
        <pc:spChg chg="mod">
          <ac:chgData name="Uhr, Vinzenz Nathan (STUDENTS)" userId="f4f67b1a-e021-4569-b4a5-fe6b7216375a" providerId="ADAL" clId="{C3A52CA4-442A-4362-A302-7FF9248EB07C}" dt="2024-09-09T07:59:12.390" v="7415"/>
          <ac:spMkLst>
            <pc:docMk/>
            <pc:sldMk cId="1302474948" sldId="334"/>
            <ac:spMk id="5" creationId="{0EE6A9A4-96C0-269E-628E-518B91270CF4}"/>
          </ac:spMkLst>
        </pc:spChg>
        <pc:picChg chg="mod">
          <ac:chgData name="Uhr, Vinzenz Nathan (STUDENTS)" userId="f4f67b1a-e021-4569-b4a5-fe6b7216375a" providerId="ADAL" clId="{C3A52CA4-442A-4362-A302-7FF9248EB07C}" dt="2024-09-04T10:54:23.851" v="3492" actId="14100"/>
          <ac:picMkLst>
            <pc:docMk/>
            <pc:sldMk cId="1302474948" sldId="334"/>
            <ac:picMk id="9" creationId="{7CB1404B-7D62-B6B3-3DBD-D418A269BF06}"/>
          </ac:picMkLst>
        </pc:picChg>
      </pc:sldChg>
      <pc:sldChg chg="modSp new mod">
        <pc:chgData name="Uhr, Vinzenz Nathan (STUDENTS)" userId="f4f67b1a-e021-4569-b4a5-fe6b7216375a" providerId="ADAL" clId="{C3A52CA4-442A-4362-A302-7FF9248EB07C}" dt="2024-09-09T08:02:34.704" v="7427" actId="790"/>
        <pc:sldMkLst>
          <pc:docMk/>
          <pc:sldMk cId="2649871257" sldId="335"/>
        </pc:sldMkLst>
        <pc:spChg chg="mod">
          <ac:chgData name="Uhr, Vinzenz Nathan (STUDENTS)" userId="f4f67b1a-e021-4569-b4a5-fe6b7216375a" providerId="ADAL" clId="{C3A52CA4-442A-4362-A302-7FF9248EB07C}" dt="2024-09-09T08:02:34.704" v="7427" actId="790"/>
          <ac:spMkLst>
            <pc:docMk/>
            <pc:sldMk cId="2649871257" sldId="335"/>
            <ac:spMk id="3" creationId="{152033CD-87E3-015A-721C-6648314F8EE7}"/>
          </ac:spMkLst>
        </pc:spChg>
        <pc:spChg chg="mod">
          <ac:chgData name="Uhr, Vinzenz Nathan (STUDENTS)" userId="f4f67b1a-e021-4569-b4a5-fe6b7216375a" providerId="ADAL" clId="{C3A52CA4-442A-4362-A302-7FF9248EB07C}" dt="2024-09-09T07:57:50.359" v="7386"/>
          <ac:spMkLst>
            <pc:docMk/>
            <pc:sldMk cId="2649871257" sldId="335"/>
            <ac:spMk id="5" creationId="{7260AEED-A149-CE58-36D6-1440474904B2}"/>
          </ac:spMkLst>
        </pc:spChg>
        <pc:spChg chg="mod">
          <ac:chgData name="Uhr, Vinzenz Nathan (STUDENTS)" userId="f4f67b1a-e021-4569-b4a5-fe6b7216375a" providerId="ADAL" clId="{C3A52CA4-442A-4362-A302-7FF9248EB07C}" dt="2024-09-04T09:21:32.873" v="1779"/>
          <ac:spMkLst>
            <pc:docMk/>
            <pc:sldMk cId="2649871257" sldId="335"/>
            <ac:spMk id="6" creationId="{2C9C1D67-0E54-194E-2791-7A5EBD854F1C}"/>
          </ac:spMkLst>
        </pc:sp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215437909" sldId="336"/>
        </pc:sldMkLst>
      </pc:sldChg>
      <pc:sldChg chg="delSp modSp new mod">
        <pc:chgData name="Uhr, Vinzenz Nathan (STUDENTS)" userId="f4f67b1a-e021-4569-b4a5-fe6b7216375a" providerId="ADAL" clId="{C3A52CA4-442A-4362-A302-7FF9248EB07C}" dt="2024-09-09T07:57:52.878" v="7387"/>
        <pc:sldMkLst>
          <pc:docMk/>
          <pc:sldMk cId="3989833308" sldId="336"/>
        </pc:sldMkLst>
        <pc:spChg chg="mod">
          <ac:chgData name="Uhr, Vinzenz Nathan (STUDENTS)" userId="f4f67b1a-e021-4569-b4a5-fe6b7216375a" providerId="ADAL" clId="{C3A52CA4-442A-4362-A302-7FF9248EB07C}" dt="2024-09-04T09:25:37.652" v="1985" actId="6549"/>
          <ac:spMkLst>
            <pc:docMk/>
            <pc:sldMk cId="3989833308" sldId="336"/>
            <ac:spMk id="3" creationId="{3D74368F-2634-998A-CDFE-5510BA499987}"/>
          </ac:spMkLst>
        </pc:spChg>
        <pc:spChg chg="del">
          <ac:chgData name="Uhr, Vinzenz Nathan (STUDENTS)" userId="f4f67b1a-e021-4569-b4a5-fe6b7216375a" providerId="ADAL" clId="{C3A52CA4-442A-4362-A302-7FF9248EB07C}" dt="2024-09-04T09:25:14.679" v="1930" actId="478"/>
          <ac:spMkLst>
            <pc:docMk/>
            <pc:sldMk cId="3989833308" sldId="336"/>
            <ac:spMk id="4" creationId="{0BBA4CE0-E7FC-E18A-DE9C-3C48BE9D0EDB}"/>
          </ac:spMkLst>
        </pc:spChg>
        <pc:spChg chg="mod">
          <ac:chgData name="Uhr, Vinzenz Nathan (STUDENTS)" userId="f4f67b1a-e021-4569-b4a5-fe6b7216375a" providerId="ADAL" clId="{C3A52CA4-442A-4362-A302-7FF9248EB07C}" dt="2024-09-09T07:57:52.878" v="7387"/>
          <ac:spMkLst>
            <pc:docMk/>
            <pc:sldMk cId="3989833308" sldId="336"/>
            <ac:spMk id="5" creationId="{3467812E-2A2D-1A10-729A-31CF64012E97}"/>
          </ac:spMkLst>
        </pc:spChg>
        <pc:spChg chg="mod">
          <ac:chgData name="Uhr, Vinzenz Nathan (STUDENTS)" userId="f4f67b1a-e021-4569-b4a5-fe6b7216375a" providerId="ADAL" clId="{C3A52CA4-442A-4362-A302-7FF9248EB07C}" dt="2024-09-04T09:24:38.480" v="1926" actId="20577"/>
          <ac:spMkLst>
            <pc:docMk/>
            <pc:sldMk cId="3989833308" sldId="336"/>
            <ac:spMk id="6" creationId="{D6A93AAB-8448-28C2-58C4-E8F22A01690B}"/>
          </ac:spMkLst>
        </pc:sp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2018901719" sldId="337"/>
        </pc:sldMkLst>
      </pc:sldChg>
      <pc:sldChg chg="modSp new mod">
        <pc:chgData name="Uhr, Vinzenz Nathan (STUDENTS)" userId="f4f67b1a-e021-4569-b4a5-fe6b7216375a" providerId="ADAL" clId="{C3A52CA4-442A-4362-A302-7FF9248EB07C}" dt="2024-09-09T08:02:58.618" v="7430" actId="6549"/>
        <pc:sldMkLst>
          <pc:docMk/>
          <pc:sldMk cId="2151419413" sldId="337"/>
        </pc:sldMkLst>
        <pc:spChg chg="mod">
          <ac:chgData name="Uhr, Vinzenz Nathan (STUDENTS)" userId="f4f67b1a-e021-4569-b4a5-fe6b7216375a" providerId="ADAL" clId="{C3A52CA4-442A-4362-A302-7FF9248EB07C}" dt="2024-09-09T08:02:55.947" v="7429" actId="790"/>
          <ac:spMkLst>
            <pc:docMk/>
            <pc:sldMk cId="2151419413" sldId="337"/>
            <ac:spMk id="2" creationId="{4090A195-EEA0-D7C2-C714-459B7B9FAB9F}"/>
          </ac:spMkLst>
        </pc:spChg>
        <pc:spChg chg="mod">
          <ac:chgData name="Uhr, Vinzenz Nathan (STUDENTS)" userId="f4f67b1a-e021-4569-b4a5-fe6b7216375a" providerId="ADAL" clId="{C3A52CA4-442A-4362-A302-7FF9248EB07C}" dt="2024-09-09T08:02:58.618" v="7430" actId="6549"/>
          <ac:spMkLst>
            <pc:docMk/>
            <pc:sldMk cId="2151419413" sldId="337"/>
            <ac:spMk id="3" creationId="{33DD2E82-044E-7CA5-4A53-E780E713F935}"/>
          </ac:spMkLst>
        </pc:spChg>
        <pc:spChg chg="mod">
          <ac:chgData name="Uhr, Vinzenz Nathan (STUDENTS)" userId="f4f67b1a-e021-4569-b4a5-fe6b7216375a" providerId="ADAL" clId="{C3A52CA4-442A-4362-A302-7FF9248EB07C}" dt="2024-09-09T07:57:56.999" v="7388"/>
          <ac:spMkLst>
            <pc:docMk/>
            <pc:sldMk cId="2151419413" sldId="337"/>
            <ac:spMk id="5" creationId="{654721BC-E57C-F920-AB60-6AB2ACF23BC2}"/>
          </ac:spMkLst>
        </pc:spChg>
        <pc:spChg chg="mod">
          <ac:chgData name="Uhr, Vinzenz Nathan (STUDENTS)" userId="f4f67b1a-e021-4569-b4a5-fe6b7216375a" providerId="ADAL" clId="{C3A52CA4-442A-4362-A302-7FF9248EB07C}" dt="2024-09-04T09:26:51.760" v="2001" actId="20577"/>
          <ac:spMkLst>
            <pc:docMk/>
            <pc:sldMk cId="2151419413" sldId="337"/>
            <ac:spMk id="6" creationId="{3EEDA950-4730-8B70-37C5-01240B117974}"/>
          </ac:spMkLst>
        </pc:sp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2207595797" sldId="338"/>
        </pc:sldMkLst>
      </pc:sldChg>
      <pc:sldChg chg="addSp delSp modSp new mod">
        <pc:chgData name="Uhr, Vinzenz Nathan (STUDENTS)" userId="f4f67b1a-e021-4569-b4a5-fe6b7216375a" providerId="ADAL" clId="{C3A52CA4-442A-4362-A302-7FF9248EB07C}" dt="2024-09-09T08:03:26.456" v="7433" actId="6549"/>
        <pc:sldMkLst>
          <pc:docMk/>
          <pc:sldMk cId="3504551147" sldId="338"/>
        </pc:sldMkLst>
        <pc:spChg chg="mod">
          <ac:chgData name="Uhr, Vinzenz Nathan (STUDENTS)" userId="f4f67b1a-e021-4569-b4a5-fe6b7216375a" providerId="ADAL" clId="{C3A52CA4-442A-4362-A302-7FF9248EB07C}" dt="2024-09-09T08:03:26.456" v="7433" actId="6549"/>
          <ac:spMkLst>
            <pc:docMk/>
            <pc:sldMk cId="3504551147" sldId="338"/>
            <ac:spMk id="2" creationId="{9F90AC70-F308-1FB2-7BDC-4327328BF744}"/>
          </ac:spMkLst>
        </pc:spChg>
        <pc:spChg chg="del">
          <ac:chgData name="Uhr, Vinzenz Nathan (STUDENTS)" userId="f4f67b1a-e021-4569-b4a5-fe6b7216375a" providerId="ADAL" clId="{C3A52CA4-442A-4362-A302-7FF9248EB07C}" dt="2024-09-04T09:40:11.887" v="2213" actId="478"/>
          <ac:spMkLst>
            <pc:docMk/>
            <pc:sldMk cId="3504551147" sldId="338"/>
            <ac:spMk id="4" creationId="{E1C06B44-E31C-EF3F-2FF4-2A08BEBB3632}"/>
          </ac:spMkLst>
        </pc:spChg>
        <pc:spChg chg="mod">
          <ac:chgData name="Uhr, Vinzenz Nathan (STUDENTS)" userId="f4f67b1a-e021-4569-b4a5-fe6b7216375a" providerId="ADAL" clId="{C3A52CA4-442A-4362-A302-7FF9248EB07C}" dt="2024-09-09T07:57:59.573" v="7389"/>
          <ac:spMkLst>
            <pc:docMk/>
            <pc:sldMk cId="3504551147" sldId="338"/>
            <ac:spMk id="5" creationId="{74168A90-71EB-8A13-9DA5-79D6B472DA30}"/>
          </ac:spMkLst>
        </pc:spChg>
        <pc:spChg chg="mod">
          <ac:chgData name="Uhr, Vinzenz Nathan (STUDENTS)" userId="f4f67b1a-e021-4569-b4a5-fe6b7216375a" providerId="ADAL" clId="{C3A52CA4-442A-4362-A302-7FF9248EB07C}" dt="2024-09-04T09:40:46.676" v="2224" actId="20577"/>
          <ac:spMkLst>
            <pc:docMk/>
            <pc:sldMk cId="3504551147" sldId="338"/>
            <ac:spMk id="6" creationId="{5B3F1939-6837-AFDF-F5F6-B89901A5288F}"/>
          </ac:spMkLst>
        </pc:spChg>
        <pc:spChg chg="add del mod">
          <ac:chgData name="Uhr, Vinzenz Nathan (STUDENTS)" userId="f4f67b1a-e021-4569-b4a5-fe6b7216375a" providerId="ADAL" clId="{C3A52CA4-442A-4362-A302-7FF9248EB07C}" dt="2024-09-04T09:40:41.090" v="2217" actId="478"/>
          <ac:spMkLst>
            <pc:docMk/>
            <pc:sldMk cId="3504551147" sldId="338"/>
            <ac:spMk id="13" creationId="{AC7647F0-7C94-9A28-1431-8B5C2CF9EDE0}"/>
          </ac:spMkLst>
        </pc:spChg>
        <pc:spChg chg="add del mod">
          <ac:chgData name="Uhr, Vinzenz Nathan (STUDENTS)" userId="f4f67b1a-e021-4569-b4a5-fe6b7216375a" providerId="ADAL" clId="{C3A52CA4-442A-4362-A302-7FF9248EB07C}" dt="2024-09-04T09:40:44.575" v="2218" actId="478"/>
          <ac:spMkLst>
            <pc:docMk/>
            <pc:sldMk cId="3504551147" sldId="338"/>
            <ac:spMk id="14" creationId="{4A96924C-BA22-088D-D33C-56BA97EEDBB2}"/>
          </ac:spMkLst>
        </pc:spChg>
        <pc:spChg chg="add mod">
          <ac:chgData name="Uhr, Vinzenz Nathan (STUDENTS)" userId="f4f67b1a-e021-4569-b4a5-fe6b7216375a" providerId="ADAL" clId="{C3A52CA4-442A-4362-A302-7FF9248EB07C}" dt="2024-09-04T09:41:27.234" v="2231"/>
          <ac:spMkLst>
            <pc:docMk/>
            <pc:sldMk cId="3504551147" sldId="338"/>
            <ac:spMk id="15" creationId="{87B98F4E-8872-2CC7-989D-266E0A188377}"/>
          </ac:spMkLst>
        </pc:spChg>
        <pc:spChg chg="add del">
          <ac:chgData name="Uhr, Vinzenz Nathan (STUDENTS)" userId="f4f67b1a-e021-4569-b4a5-fe6b7216375a" providerId="ADAL" clId="{C3A52CA4-442A-4362-A302-7FF9248EB07C}" dt="2024-09-04T09:42:03.929" v="2239" actId="22"/>
          <ac:spMkLst>
            <pc:docMk/>
            <pc:sldMk cId="3504551147" sldId="338"/>
            <ac:spMk id="17" creationId="{5A8812BC-D0D1-EC46-A733-CD78C1CF347B}"/>
          </ac:spMkLst>
        </pc:spChg>
        <pc:spChg chg="add mod">
          <ac:chgData name="Uhr, Vinzenz Nathan (STUDENTS)" userId="f4f67b1a-e021-4569-b4a5-fe6b7216375a" providerId="ADAL" clId="{C3A52CA4-442A-4362-A302-7FF9248EB07C}" dt="2024-09-04T09:42:50.351" v="2284" actId="120"/>
          <ac:spMkLst>
            <pc:docMk/>
            <pc:sldMk cId="3504551147" sldId="338"/>
            <ac:spMk id="19" creationId="{1BB191DA-A63F-E9E3-56E5-9D7CC2402D94}"/>
          </ac:spMkLst>
        </pc:spChg>
        <pc:picChg chg="add del mod">
          <ac:chgData name="Uhr, Vinzenz Nathan (STUDENTS)" userId="f4f67b1a-e021-4569-b4a5-fe6b7216375a" providerId="ADAL" clId="{C3A52CA4-442A-4362-A302-7FF9248EB07C}" dt="2024-09-04T09:39:28.047" v="2204" actId="478"/>
          <ac:picMkLst>
            <pc:docMk/>
            <pc:sldMk cId="3504551147" sldId="338"/>
            <ac:picMk id="9" creationId="{3A2624E1-9EAE-7607-B56C-A5B5CE3682BE}"/>
          </ac:picMkLst>
        </pc:picChg>
        <pc:picChg chg="add del mod">
          <ac:chgData name="Uhr, Vinzenz Nathan (STUDENTS)" userId="f4f67b1a-e021-4569-b4a5-fe6b7216375a" providerId="ADAL" clId="{C3A52CA4-442A-4362-A302-7FF9248EB07C}" dt="2024-09-04T09:39:53.420" v="2209" actId="21"/>
          <ac:picMkLst>
            <pc:docMk/>
            <pc:sldMk cId="3504551147" sldId="338"/>
            <ac:picMk id="11" creationId="{24387024-FC3F-B729-2173-31537CB625F2}"/>
          </ac:picMkLst>
        </pc:picChg>
        <pc:picChg chg="add mod">
          <ac:chgData name="Uhr, Vinzenz Nathan (STUDENTS)" userId="f4f67b1a-e021-4569-b4a5-fe6b7216375a" providerId="ADAL" clId="{C3A52CA4-442A-4362-A302-7FF9248EB07C}" dt="2024-09-04T09:41:15.071" v="2229" actId="1076"/>
          <ac:picMkLst>
            <pc:docMk/>
            <pc:sldMk cId="3504551147" sldId="338"/>
            <ac:picMk id="12" creationId="{24387024-FC3F-B729-2173-31537CB625F2}"/>
          </ac:picMkLst>
        </pc:picChg>
      </pc:sldChg>
      <pc:sldChg chg="addSp modSp add mod modNotesTx">
        <pc:chgData name="Uhr, Vinzenz Nathan (STUDENTS)" userId="f4f67b1a-e021-4569-b4a5-fe6b7216375a" providerId="ADAL" clId="{C3A52CA4-442A-4362-A302-7FF9248EB07C}" dt="2024-09-11T15:21:53.278" v="10820" actId="20577"/>
        <pc:sldMkLst>
          <pc:docMk/>
          <pc:sldMk cId="455458426" sldId="339"/>
        </pc:sldMkLst>
        <pc:spChg chg="mod">
          <ac:chgData name="Uhr, Vinzenz Nathan (STUDENTS)" userId="f4f67b1a-e021-4569-b4a5-fe6b7216375a" providerId="ADAL" clId="{C3A52CA4-442A-4362-A302-7FF9248EB07C}" dt="2024-09-09T08:03:40.314" v="7434" actId="790"/>
          <ac:spMkLst>
            <pc:docMk/>
            <pc:sldMk cId="455458426" sldId="339"/>
            <ac:spMk id="2" creationId="{4090A195-EEA0-D7C2-C714-459B7B9FAB9F}"/>
          </ac:spMkLst>
        </pc:spChg>
        <pc:spChg chg="mod">
          <ac:chgData name="Uhr, Vinzenz Nathan (STUDENTS)" userId="f4f67b1a-e021-4569-b4a5-fe6b7216375a" providerId="ADAL" clId="{C3A52CA4-442A-4362-A302-7FF9248EB07C}" dt="2024-09-09T08:03:45.366" v="7435" actId="790"/>
          <ac:spMkLst>
            <pc:docMk/>
            <pc:sldMk cId="455458426" sldId="339"/>
            <ac:spMk id="3" creationId="{33DD2E82-044E-7CA5-4A53-E780E713F935}"/>
          </ac:spMkLst>
        </pc:spChg>
        <pc:spChg chg="mod">
          <ac:chgData name="Uhr, Vinzenz Nathan (STUDENTS)" userId="f4f67b1a-e021-4569-b4a5-fe6b7216375a" providerId="ADAL" clId="{C3A52CA4-442A-4362-A302-7FF9248EB07C}" dt="2024-09-09T07:58:02.390" v="7390"/>
          <ac:spMkLst>
            <pc:docMk/>
            <pc:sldMk cId="455458426" sldId="339"/>
            <ac:spMk id="5" creationId="{654721BC-E57C-F920-AB60-6AB2ACF23BC2}"/>
          </ac:spMkLst>
        </pc:spChg>
        <pc:spChg chg="add mod">
          <ac:chgData name="Uhr, Vinzenz Nathan (STUDENTS)" userId="f4f67b1a-e021-4569-b4a5-fe6b7216375a" providerId="ADAL" clId="{C3A52CA4-442A-4362-A302-7FF9248EB07C}" dt="2024-09-04T09:49:02.895" v="2623" actId="20577"/>
          <ac:spMkLst>
            <pc:docMk/>
            <pc:sldMk cId="455458426" sldId="339"/>
            <ac:spMk id="10" creationId="{1AF18F63-2210-CA37-B7FF-F8C7AD3A049A}"/>
          </ac:spMkLst>
        </pc:spChg>
        <pc:picChg chg="add mod">
          <ac:chgData name="Uhr, Vinzenz Nathan (STUDENTS)" userId="f4f67b1a-e021-4569-b4a5-fe6b7216375a" providerId="ADAL" clId="{C3A52CA4-442A-4362-A302-7FF9248EB07C}" dt="2024-09-04T09:45:42.937" v="2377" actId="1076"/>
          <ac:picMkLst>
            <pc:docMk/>
            <pc:sldMk cId="455458426" sldId="339"/>
            <ac:picMk id="9" creationId="{7082CEF2-0968-47D6-5F16-4427D7125A9D}"/>
          </ac:picMkLst>
        </pc:pic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3465292299" sldId="339"/>
        </pc:sldMkLst>
      </pc:sldChg>
      <pc:sldChg chg="modSp new mod">
        <pc:chgData name="Uhr, Vinzenz Nathan (STUDENTS)" userId="f4f67b1a-e021-4569-b4a5-fe6b7216375a" providerId="ADAL" clId="{C3A52CA4-442A-4362-A302-7FF9248EB07C}" dt="2024-09-09T08:04:06.439" v="7438" actId="33524"/>
        <pc:sldMkLst>
          <pc:docMk/>
          <pc:sldMk cId="3800529013" sldId="340"/>
        </pc:sldMkLst>
        <pc:spChg chg="mod">
          <ac:chgData name="Uhr, Vinzenz Nathan (STUDENTS)" userId="f4f67b1a-e021-4569-b4a5-fe6b7216375a" providerId="ADAL" clId="{C3A52CA4-442A-4362-A302-7FF9248EB07C}" dt="2024-09-09T08:04:01.280" v="7437" actId="790"/>
          <ac:spMkLst>
            <pc:docMk/>
            <pc:sldMk cId="3800529013" sldId="340"/>
            <ac:spMk id="2" creationId="{9D1FB33A-4F1F-D6D7-CFCA-38D902D8AB0F}"/>
          </ac:spMkLst>
        </pc:spChg>
        <pc:spChg chg="mod">
          <ac:chgData name="Uhr, Vinzenz Nathan (STUDENTS)" userId="f4f67b1a-e021-4569-b4a5-fe6b7216375a" providerId="ADAL" clId="{C3A52CA4-442A-4362-A302-7FF9248EB07C}" dt="2024-09-09T08:04:06.439" v="7438" actId="33524"/>
          <ac:spMkLst>
            <pc:docMk/>
            <pc:sldMk cId="3800529013" sldId="340"/>
            <ac:spMk id="3" creationId="{79A98172-E86A-73D9-4B5D-C3681D214892}"/>
          </ac:spMkLst>
        </pc:spChg>
        <pc:spChg chg="mod">
          <ac:chgData name="Uhr, Vinzenz Nathan (STUDENTS)" userId="f4f67b1a-e021-4569-b4a5-fe6b7216375a" providerId="ADAL" clId="{C3A52CA4-442A-4362-A302-7FF9248EB07C}" dt="2024-09-09T07:58:05.011" v="7391"/>
          <ac:spMkLst>
            <pc:docMk/>
            <pc:sldMk cId="3800529013" sldId="340"/>
            <ac:spMk id="5" creationId="{ACD7FDD0-FB92-99BF-9049-38838325C243}"/>
          </ac:spMkLst>
        </pc:spChg>
        <pc:spChg chg="mod">
          <ac:chgData name="Uhr, Vinzenz Nathan (STUDENTS)" userId="f4f67b1a-e021-4569-b4a5-fe6b7216375a" providerId="ADAL" clId="{C3A52CA4-442A-4362-A302-7FF9248EB07C}" dt="2024-09-04T09:50:13.999" v="2630" actId="20577"/>
          <ac:spMkLst>
            <pc:docMk/>
            <pc:sldMk cId="3800529013" sldId="340"/>
            <ac:spMk id="6" creationId="{13C2C299-2E2C-4340-FF23-BE2688D21D82}"/>
          </ac:spMkLst>
        </pc:spChg>
      </pc:sldChg>
      <pc:sldChg chg="addSp delSp modSp new mod modNotesTx">
        <pc:chgData name="Uhr, Vinzenz Nathan (STUDENTS)" userId="f4f67b1a-e021-4569-b4a5-fe6b7216375a" providerId="ADAL" clId="{C3A52CA4-442A-4362-A302-7FF9248EB07C}" dt="2024-09-10T12:30:02.759" v="10215" actId="20577"/>
        <pc:sldMkLst>
          <pc:docMk/>
          <pc:sldMk cId="644438940" sldId="341"/>
        </pc:sldMkLst>
        <pc:spChg chg="mod">
          <ac:chgData name="Uhr, Vinzenz Nathan (STUDENTS)" userId="f4f67b1a-e021-4569-b4a5-fe6b7216375a" providerId="ADAL" clId="{C3A52CA4-442A-4362-A302-7FF9248EB07C}" dt="2024-09-09T08:04:16.352" v="7439" actId="790"/>
          <ac:spMkLst>
            <pc:docMk/>
            <pc:sldMk cId="644438940" sldId="341"/>
            <ac:spMk id="2" creationId="{20FF114A-F471-879B-83CF-7539296CCA50}"/>
          </ac:spMkLst>
        </pc:spChg>
        <pc:spChg chg="mod">
          <ac:chgData name="Uhr, Vinzenz Nathan (STUDENTS)" userId="f4f67b1a-e021-4569-b4a5-fe6b7216375a" providerId="ADAL" clId="{C3A52CA4-442A-4362-A302-7FF9248EB07C}" dt="2024-09-09T08:04:21.991" v="7440" actId="790"/>
          <ac:spMkLst>
            <pc:docMk/>
            <pc:sldMk cId="644438940" sldId="341"/>
            <ac:spMk id="3" creationId="{D5868CE0-7223-90C3-6AC6-54A39F242C94}"/>
          </ac:spMkLst>
        </pc:spChg>
        <pc:spChg chg="del">
          <ac:chgData name="Uhr, Vinzenz Nathan (STUDENTS)" userId="f4f67b1a-e021-4569-b4a5-fe6b7216375a" providerId="ADAL" clId="{C3A52CA4-442A-4362-A302-7FF9248EB07C}" dt="2024-09-04T10:02:48.016" v="3196" actId="478"/>
          <ac:spMkLst>
            <pc:docMk/>
            <pc:sldMk cId="644438940" sldId="341"/>
            <ac:spMk id="4" creationId="{37C8086A-7DA2-63B2-02D6-674E02A4508C}"/>
          </ac:spMkLst>
        </pc:spChg>
        <pc:spChg chg="mod">
          <ac:chgData name="Uhr, Vinzenz Nathan (STUDENTS)" userId="f4f67b1a-e021-4569-b4a5-fe6b7216375a" providerId="ADAL" clId="{C3A52CA4-442A-4362-A302-7FF9248EB07C}" dt="2024-09-09T07:58:07.367" v="7392"/>
          <ac:spMkLst>
            <pc:docMk/>
            <pc:sldMk cId="644438940" sldId="341"/>
            <ac:spMk id="5" creationId="{A133E7B4-4D66-2512-5111-32E2D7B0B318}"/>
          </ac:spMkLst>
        </pc:spChg>
        <pc:spChg chg="mod">
          <ac:chgData name="Uhr, Vinzenz Nathan (STUDENTS)" userId="f4f67b1a-e021-4569-b4a5-fe6b7216375a" providerId="ADAL" clId="{C3A52CA4-442A-4362-A302-7FF9248EB07C}" dt="2024-09-04T09:51:40.352" v="2793" actId="20577"/>
          <ac:spMkLst>
            <pc:docMk/>
            <pc:sldMk cId="644438940" sldId="341"/>
            <ac:spMk id="6" creationId="{230B12FB-6C35-E57E-485F-016EE54AC6C5}"/>
          </ac:spMkLst>
        </pc:spChg>
        <pc:spChg chg="add mod">
          <ac:chgData name="Uhr, Vinzenz Nathan (STUDENTS)" userId="f4f67b1a-e021-4569-b4a5-fe6b7216375a" providerId="ADAL" clId="{C3A52CA4-442A-4362-A302-7FF9248EB07C}" dt="2024-09-04T10:02:30.254" v="3195" actId="20577"/>
          <ac:spMkLst>
            <pc:docMk/>
            <pc:sldMk cId="644438940" sldId="341"/>
            <ac:spMk id="9" creationId="{7F95E75F-0A0D-5EC9-5268-5D4331454DDE}"/>
          </ac:spMkLst>
        </pc:spChg>
        <pc:spChg chg="add mod">
          <ac:chgData name="Uhr, Vinzenz Nathan (STUDENTS)" userId="f4f67b1a-e021-4569-b4a5-fe6b7216375a" providerId="ADAL" clId="{C3A52CA4-442A-4362-A302-7FF9248EB07C}" dt="2024-09-04T10:03:59.373" v="3226" actId="1076"/>
          <ac:spMkLst>
            <pc:docMk/>
            <pc:sldMk cId="644438940" sldId="341"/>
            <ac:spMk id="12" creationId="{7F7BBFDF-F8A9-CAB0-829A-E454B4EF956F}"/>
          </ac:spMkLst>
        </pc:spChg>
        <pc:picChg chg="add mod">
          <ac:chgData name="Uhr, Vinzenz Nathan (STUDENTS)" userId="f4f67b1a-e021-4569-b4a5-fe6b7216375a" providerId="ADAL" clId="{C3A52CA4-442A-4362-A302-7FF9248EB07C}" dt="2024-09-04T10:02:19.035" v="3177" actId="14100"/>
          <ac:picMkLst>
            <pc:docMk/>
            <pc:sldMk cId="644438940" sldId="341"/>
            <ac:picMk id="8" creationId="{534820F1-DC5B-B3DC-B449-9EA56EDAC869}"/>
          </ac:picMkLst>
        </pc:picChg>
        <pc:cxnChg chg="add mod">
          <ac:chgData name="Uhr, Vinzenz Nathan (STUDENTS)" userId="f4f67b1a-e021-4569-b4a5-fe6b7216375a" providerId="ADAL" clId="{C3A52CA4-442A-4362-A302-7FF9248EB07C}" dt="2024-09-04T10:03:27.120" v="3204" actId="1037"/>
          <ac:cxnSpMkLst>
            <pc:docMk/>
            <pc:sldMk cId="644438940" sldId="341"/>
            <ac:cxnSpMk id="11" creationId="{0E6503CC-223E-2555-1D4A-E60FCE19630A}"/>
          </ac:cxnSpMkLst>
        </pc:cxn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784480161" sldId="341"/>
        </pc:sldMkLst>
      </pc:sldChg>
      <pc:sldChg chg="addSp delSp modSp new mod modNotesTx">
        <pc:chgData name="Uhr, Vinzenz Nathan (STUDENTS)" userId="f4f67b1a-e021-4569-b4a5-fe6b7216375a" providerId="ADAL" clId="{C3A52CA4-442A-4362-A302-7FF9248EB07C}" dt="2024-09-10T09:44:06.773" v="9536" actId="20577"/>
        <pc:sldMkLst>
          <pc:docMk/>
          <pc:sldMk cId="3609954060" sldId="342"/>
        </pc:sldMkLst>
        <pc:spChg chg="mod">
          <ac:chgData name="Uhr, Vinzenz Nathan (STUDENTS)" userId="f4f67b1a-e021-4569-b4a5-fe6b7216375a" providerId="ADAL" clId="{C3A52CA4-442A-4362-A302-7FF9248EB07C}" dt="2024-09-09T08:04:31.314" v="7441" actId="790"/>
          <ac:spMkLst>
            <pc:docMk/>
            <pc:sldMk cId="3609954060" sldId="342"/>
            <ac:spMk id="2" creationId="{37DA45BA-EB53-F141-79D3-9BC73200D748}"/>
          </ac:spMkLst>
        </pc:spChg>
        <pc:spChg chg="del">
          <ac:chgData name="Uhr, Vinzenz Nathan (STUDENTS)" userId="f4f67b1a-e021-4569-b4a5-fe6b7216375a" providerId="ADAL" clId="{C3A52CA4-442A-4362-A302-7FF9248EB07C}" dt="2024-09-04T10:00:32.879" v="3056" actId="478"/>
          <ac:spMkLst>
            <pc:docMk/>
            <pc:sldMk cId="3609954060" sldId="342"/>
            <ac:spMk id="3" creationId="{5563597E-CAD4-6454-F89C-270E4EDF4809}"/>
          </ac:spMkLst>
        </pc:spChg>
        <pc:spChg chg="del">
          <ac:chgData name="Uhr, Vinzenz Nathan (STUDENTS)" userId="f4f67b1a-e021-4569-b4a5-fe6b7216375a" providerId="ADAL" clId="{C3A52CA4-442A-4362-A302-7FF9248EB07C}" dt="2024-09-04T10:00:33.759" v="3057" actId="478"/>
          <ac:spMkLst>
            <pc:docMk/>
            <pc:sldMk cId="3609954060" sldId="342"/>
            <ac:spMk id="4" creationId="{98395788-9160-CA3A-2230-1148B01E107A}"/>
          </ac:spMkLst>
        </pc:spChg>
        <pc:spChg chg="mod">
          <ac:chgData name="Uhr, Vinzenz Nathan (STUDENTS)" userId="f4f67b1a-e021-4569-b4a5-fe6b7216375a" providerId="ADAL" clId="{C3A52CA4-442A-4362-A302-7FF9248EB07C}" dt="2024-09-09T07:58:09.964" v="7393"/>
          <ac:spMkLst>
            <pc:docMk/>
            <pc:sldMk cId="3609954060" sldId="342"/>
            <ac:spMk id="5" creationId="{6D42F9B3-723E-D896-F3A5-54D2B7FDBF9A}"/>
          </ac:spMkLst>
        </pc:spChg>
        <pc:spChg chg="mod">
          <ac:chgData name="Uhr, Vinzenz Nathan (STUDENTS)" userId="f4f67b1a-e021-4569-b4a5-fe6b7216375a" providerId="ADAL" clId="{C3A52CA4-442A-4362-A302-7FF9248EB07C}" dt="2024-09-04T10:00:23.040" v="3025" actId="20577"/>
          <ac:spMkLst>
            <pc:docMk/>
            <pc:sldMk cId="3609954060" sldId="342"/>
            <ac:spMk id="6" creationId="{2203BCD9-4A4A-EA09-205C-88DA61486933}"/>
          </ac:spMkLst>
        </pc:spChg>
        <pc:spChg chg="add mod">
          <ac:chgData name="Uhr, Vinzenz Nathan (STUDENTS)" userId="f4f67b1a-e021-4569-b4a5-fe6b7216375a" providerId="ADAL" clId="{C3A52CA4-442A-4362-A302-7FF9248EB07C}" dt="2024-09-04T10:01:44.367" v="3127" actId="1035"/>
          <ac:spMkLst>
            <pc:docMk/>
            <pc:sldMk cId="3609954060" sldId="342"/>
            <ac:spMk id="10" creationId="{BA2ADBCB-510A-B29B-2914-B9FF28983288}"/>
          </ac:spMkLst>
        </pc:spChg>
        <pc:picChg chg="add mod">
          <ac:chgData name="Uhr, Vinzenz Nathan (STUDENTS)" userId="f4f67b1a-e021-4569-b4a5-fe6b7216375a" providerId="ADAL" clId="{C3A52CA4-442A-4362-A302-7FF9248EB07C}" dt="2024-09-04T10:01:15.546" v="3068" actId="14100"/>
          <ac:picMkLst>
            <pc:docMk/>
            <pc:sldMk cId="3609954060" sldId="342"/>
            <ac:picMk id="9" creationId="{8E9029F9-4015-5582-1956-E68E9B258472}"/>
          </ac:picMkLst>
        </pc:pic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2599579081" sldId="343"/>
        </pc:sldMkLst>
      </pc:sldChg>
      <pc:sldChg chg="modSp new mod modNotesTx">
        <pc:chgData name="Uhr, Vinzenz Nathan (STUDENTS)" userId="f4f67b1a-e021-4569-b4a5-fe6b7216375a" providerId="ADAL" clId="{C3A52CA4-442A-4362-A302-7FF9248EB07C}" dt="2024-09-10T09:47:26.249" v="9923" actId="6549"/>
        <pc:sldMkLst>
          <pc:docMk/>
          <pc:sldMk cId="2650014765" sldId="343"/>
        </pc:sldMkLst>
        <pc:spChg chg="mod">
          <ac:chgData name="Uhr, Vinzenz Nathan (STUDENTS)" userId="f4f67b1a-e021-4569-b4a5-fe6b7216375a" providerId="ADAL" clId="{C3A52CA4-442A-4362-A302-7FF9248EB07C}" dt="2024-09-09T08:04:48.836" v="7442" actId="790"/>
          <ac:spMkLst>
            <pc:docMk/>
            <pc:sldMk cId="2650014765" sldId="343"/>
            <ac:spMk id="3" creationId="{11A21712-9578-6C07-A6B6-036D59C98F22}"/>
          </ac:spMkLst>
        </pc:spChg>
        <pc:spChg chg="mod">
          <ac:chgData name="Uhr, Vinzenz Nathan (STUDENTS)" userId="f4f67b1a-e021-4569-b4a5-fe6b7216375a" providerId="ADAL" clId="{C3A52CA4-442A-4362-A302-7FF9248EB07C}" dt="2024-09-09T07:58:12.949" v="7394"/>
          <ac:spMkLst>
            <pc:docMk/>
            <pc:sldMk cId="2650014765" sldId="343"/>
            <ac:spMk id="5" creationId="{4CE7DD8C-CDC9-205E-29D6-751BE6427FCB}"/>
          </ac:spMkLst>
        </pc:spChg>
        <pc:spChg chg="mod">
          <ac:chgData name="Uhr, Vinzenz Nathan (STUDENTS)" userId="f4f67b1a-e021-4569-b4a5-fe6b7216375a" providerId="ADAL" clId="{C3A52CA4-442A-4362-A302-7FF9248EB07C}" dt="2024-09-04T10:05:45.744" v="3255" actId="20577"/>
          <ac:spMkLst>
            <pc:docMk/>
            <pc:sldMk cId="2650014765" sldId="343"/>
            <ac:spMk id="6" creationId="{834B36CD-909F-5593-3601-F4D3264FDFC2}"/>
          </ac:spMkLst>
        </pc:sp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1116259414" sldId="344"/>
        </pc:sldMkLst>
      </pc:sldChg>
      <pc:sldChg chg="addSp modSp new mod ord">
        <pc:chgData name="Uhr, Vinzenz Nathan (STUDENTS)" userId="f4f67b1a-e021-4569-b4a5-fe6b7216375a" providerId="ADAL" clId="{C3A52CA4-442A-4362-A302-7FF9248EB07C}" dt="2024-09-09T08:09:32.679" v="7480" actId="790"/>
        <pc:sldMkLst>
          <pc:docMk/>
          <pc:sldMk cId="1553098729" sldId="344"/>
        </pc:sldMkLst>
        <pc:spChg chg="mod">
          <ac:chgData name="Uhr, Vinzenz Nathan (STUDENTS)" userId="f4f67b1a-e021-4569-b4a5-fe6b7216375a" providerId="ADAL" clId="{C3A52CA4-442A-4362-A302-7FF9248EB07C}" dt="2024-09-09T08:09:32.679" v="7480" actId="790"/>
          <ac:spMkLst>
            <pc:docMk/>
            <pc:sldMk cId="1553098729" sldId="344"/>
            <ac:spMk id="2" creationId="{FC4C7F90-5870-4880-12A8-2015A81D6561}"/>
          </ac:spMkLst>
        </pc:spChg>
        <pc:spChg chg="mod">
          <ac:chgData name="Uhr, Vinzenz Nathan (STUDENTS)" userId="f4f67b1a-e021-4569-b4a5-fe6b7216375a" providerId="ADAL" clId="{C3A52CA4-442A-4362-A302-7FF9248EB07C}" dt="2024-09-09T07:59:06.654" v="7413"/>
          <ac:spMkLst>
            <pc:docMk/>
            <pc:sldMk cId="1553098729" sldId="344"/>
            <ac:spMk id="5" creationId="{485293EE-3D11-D280-6051-64E383EBFE25}"/>
          </ac:spMkLst>
        </pc:spChg>
        <pc:spChg chg="mod">
          <ac:chgData name="Uhr, Vinzenz Nathan (STUDENTS)" userId="f4f67b1a-e021-4569-b4a5-fe6b7216375a" providerId="ADAL" clId="{C3A52CA4-442A-4362-A302-7FF9248EB07C}" dt="2024-09-04T10:51:32.336" v="3366" actId="20577"/>
          <ac:spMkLst>
            <pc:docMk/>
            <pc:sldMk cId="1553098729" sldId="344"/>
            <ac:spMk id="6" creationId="{ABAEA5AE-91D9-CD7D-7B89-CCBCC8A0226D}"/>
          </ac:spMkLst>
        </pc:spChg>
        <pc:spChg chg="add mod">
          <ac:chgData name="Uhr, Vinzenz Nathan (STUDENTS)" userId="f4f67b1a-e021-4569-b4a5-fe6b7216375a" providerId="ADAL" clId="{C3A52CA4-442A-4362-A302-7FF9248EB07C}" dt="2024-09-04T10:52:20.382" v="3409" actId="20577"/>
          <ac:spMkLst>
            <pc:docMk/>
            <pc:sldMk cId="1553098729" sldId="344"/>
            <ac:spMk id="10" creationId="{2C5CE67E-A765-3373-93D2-D191A6D32C81}"/>
          </ac:spMkLst>
        </pc:spChg>
        <pc:picChg chg="add mod">
          <ac:chgData name="Uhr, Vinzenz Nathan (STUDENTS)" userId="f4f67b1a-e021-4569-b4a5-fe6b7216375a" providerId="ADAL" clId="{C3A52CA4-442A-4362-A302-7FF9248EB07C}" dt="2024-09-04T10:52:10.400" v="3386" actId="14100"/>
          <ac:picMkLst>
            <pc:docMk/>
            <pc:sldMk cId="1553098729" sldId="344"/>
            <ac:picMk id="9" creationId="{4C5DA9B1-B556-CCA0-7E18-26A24F9033A0}"/>
          </ac:picMkLst>
        </pc:picChg>
      </pc:sldChg>
      <pc:sldChg chg="addSp modSp new mod modNotesTx">
        <pc:chgData name="Uhr, Vinzenz Nathan (STUDENTS)" userId="f4f67b1a-e021-4569-b4a5-fe6b7216375a" providerId="ADAL" clId="{C3A52CA4-442A-4362-A302-7FF9248EB07C}" dt="2024-09-10T09:49:48.376" v="10166" actId="20577"/>
        <pc:sldMkLst>
          <pc:docMk/>
          <pc:sldMk cId="44353356" sldId="345"/>
        </pc:sldMkLst>
        <pc:spChg chg="mod">
          <ac:chgData name="Uhr, Vinzenz Nathan (STUDENTS)" userId="f4f67b1a-e021-4569-b4a5-fe6b7216375a" providerId="ADAL" clId="{C3A52CA4-442A-4362-A302-7FF9248EB07C}" dt="2024-09-04T11:05:03.208" v="3648" actId="14100"/>
          <ac:spMkLst>
            <pc:docMk/>
            <pc:sldMk cId="44353356" sldId="345"/>
            <ac:spMk id="3" creationId="{578FC54C-F0BC-C890-5987-702457D50964}"/>
          </ac:spMkLst>
        </pc:spChg>
        <pc:spChg chg="mod">
          <ac:chgData name="Uhr, Vinzenz Nathan (STUDENTS)" userId="f4f67b1a-e021-4569-b4a5-fe6b7216375a" providerId="ADAL" clId="{C3A52CA4-442A-4362-A302-7FF9248EB07C}" dt="2024-09-09T07:58:15.780" v="7395"/>
          <ac:spMkLst>
            <pc:docMk/>
            <pc:sldMk cId="44353356" sldId="345"/>
            <ac:spMk id="5" creationId="{43595FB6-453B-F5F4-5D2C-3603ADC0333A}"/>
          </ac:spMkLst>
        </pc:spChg>
        <pc:spChg chg="mod">
          <ac:chgData name="Uhr, Vinzenz Nathan (STUDENTS)" userId="f4f67b1a-e021-4569-b4a5-fe6b7216375a" providerId="ADAL" clId="{C3A52CA4-442A-4362-A302-7FF9248EB07C}" dt="2024-09-09T08:04:58.131" v="7443" actId="790"/>
          <ac:spMkLst>
            <pc:docMk/>
            <pc:sldMk cId="44353356" sldId="345"/>
            <ac:spMk id="6" creationId="{11EE6547-9C7D-4172-5686-2653CE608FFD}"/>
          </ac:spMkLst>
        </pc:spChg>
        <pc:spChg chg="add mod">
          <ac:chgData name="Uhr, Vinzenz Nathan (STUDENTS)" userId="f4f67b1a-e021-4569-b4a5-fe6b7216375a" providerId="ADAL" clId="{C3A52CA4-442A-4362-A302-7FF9248EB07C}" dt="2024-09-04T11:04:58.463" v="3647" actId="20577"/>
          <ac:spMkLst>
            <pc:docMk/>
            <pc:sldMk cId="44353356" sldId="345"/>
            <ac:spMk id="10" creationId="{2F66F772-C6FB-E01A-00C1-070DBA25DD0A}"/>
          </ac:spMkLst>
        </pc:spChg>
        <pc:spChg chg="add mod">
          <ac:chgData name="Uhr, Vinzenz Nathan (STUDENTS)" userId="f4f67b1a-e021-4569-b4a5-fe6b7216375a" providerId="ADAL" clId="{C3A52CA4-442A-4362-A302-7FF9248EB07C}" dt="2024-09-04T18:07:13.044" v="7295" actId="20577"/>
          <ac:spMkLst>
            <pc:docMk/>
            <pc:sldMk cId="44353356" sldId="345"/>
            <ac:spMk id="13" creationId="{888C362F-EBE8-64B1-65A2-7A10AD28B8CC}"/>
          </ac:spMkLst>
        </pc:spChg>
        <pc:picChg chg="add mod">
          <ac:chgData name="Uhr, Vinzenz Nathan (STUDENTS)" userId="f4f67b1a-e021-4569-b4a5-fe6b7216375a" providerId="ADAL" clId="{C3A52CA4-442A-4362-A302-7FF9248EB07C}" dt="2024-09-04T11:04:51.969" v="3642" actId="1076"/>
          <ac:picMkLst>
            <pc:docMk/>
            <pc:sldMk cId="44353356" sldId="345"/>
            <ac:picMk id="9" creationId="{68A22AB8-3D05-38BB-DFCE-87A4AD45F2E7}"/>
          </ac:picMkLst>
        </pc:picChg>
        <pc:picChg chg="add mod">
          <ac:chgData name="Uhr, Vinzenz Nathan (STUDENTS)" userId="f4f67b1a-e021-4569-b4a5-fe6b7216375a" providerId="ADAL" clId="{C3A52CA4-442A-4362-A302-7FF9248EB07C}" dt="2024-09-04T11:04:33.654" v="3626" actId="14100"/>
          <ac:picMkLst>
            <pc:docMk/>
            <pc:sldMk cId="44353356" sldId="345"/>
            <ac:picMk id="12" creationId="{DC834D07-A55B-4285-4E1B-C8AE0F24E945}"/>
          </ac:picMkLst>
        </pc:pic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1575234807" sldId="345"/>
        </pc:sldMkLst>
      </pc:sldChg>
      <pc:sldChg chg="del">
        <pc:chgData name="Uhr, Vinzenz Nathan (STUDENTS)" userId="f4f67b1a-e021-4569-b4a5-fe6b7216375a" providerId="ADAL" clId="{C3A52CA4-442A-4362-A302-7FF9248EB07C}" dt="2024-09-04T08:30:35.866" v="0" actId="47"/>
        <pc:sldMkLst>
          <pc:docMk/>
          <pc:sldMk cId="1658027634" sldId="346"/>
        </pc:sldMkLst>
      </pc:sldChg>
      <pc:sldChg chg="new del">
        <pc:chgData name="Uhr, Vinzenz Nathan (STUDENTS)" userId="f4f67b1a-e021-4569-b4a5-fe6b7216375a" providerId="ADAL" clId="{C3A52CA4-442A-4362-A302-7FF9248EB07C}" dt="2024-09-04T10:56:08.217" v="3573" actId="47"/>
        <pc:sldMkLst>
          <pc:docMk/>
          <pc:sldMk cId="1733336245" sldId="346"/>
        </pc:sldMkLst>
      </pc:sldChg>
      <pc:sldChg chg="addSp modSp new mod">
        <pc:chgData name="Uhr, Vinzenz Nathan (STUDENTS)" userId="f4f67b1a-e021-4569-b4a5-fe6b7216375a" providerId="ADAL" clId="{C3A52CA4-442A-4362-A302-7FF9248EB07C}" dt="2024-09-09T07:59:09.137" v="7414"/>
        <pc:sldMkLst>
          <pc:docMk/>
          <pc:sldMk cId="3431384149" sldId="346"/>
        </pc:sldMkLst>
        <pc:spChg chg="mod">
          <ac:chgData name="Uhr, Vinzenz Nathan (STUDENTS)" userId="f4f67b1a-e021-4569-b4a5-fe6b7216375a" providerId="ADAL" clId="{C3A52CA4-442A-4362-A302-7FF9248EB07C}" dt="2024-09-04T10:58:04.111" v="3621" actId="20577"/>
          <ac:spMkLst>
            <pc:docMk/>
            <pc:sldMk cId="3431384149" sldId="346"/>
            <ac:spMk id="3" creationId="{B10236A3-13DC-0590-4D44-77333335A5A6}"/>
          </ac:spMkLst>
        </pc:spChg>
        <pc:spChg chg="mod">
          <ac:chgData name="Uhr, Vinzenz Nathan (STUDENTS)" userId="f4f67b1a-e021-4569-b4a5-fe6b7216375a" providerId="ADAL" clId="{C3A52CA4-442A-4362-A302-7FF9248EB07C}" dt="2024-09-09T07:59:09.137" v="7414"/>
          <ac:spMkLst>
            <pc:docMk/>
            <pc:sldMk cId="3431384149" sldId="346"/>
            <ac:spMk id="5" creationId="{0AD86339-EF4C-749A-16C1-0D1A6457F835}"/>
          </ac:spMkLst>
        </pc:spChg>
        <pc:spChg chg="mod">
          <ac:chgData name="Uhr, Vinzenz Nathan (STUDENTS)" userId="f4f67b1a-e021-4569-b4a5-fe6b7216375a" providerId="ADAL" clId="{C3A52CA4-442A-4362-A302-7FF9248EB07C}" dt="2024-09-04T10:56:18.326" v="3591" actId="6549"/>
          <ac:spMkLst>
            <pc:docMk/>
            <pc:sldMk cId="3431384149" sldId="346"/>
            <ac:spMk id="6" creationId="{72049E5D-7CA2-F97C-877A-F586FE6D71D6}"/>
          </ac:spMkLst>
        </pc:spChg>
        <pc:picChg chg="add mod">
          <ac:chgData name="Uhr, Vinzenz Nathan (STUDENTS)" userId="f4f67b1a-e021-4569-b4a5-fe6b7216375a" providerId="ADAL" clId="{C3A52CA4-442A-4362-A302-7FF9248EB07C}" dt="2024-09-04T10:56:51.907" v="3608" actId="1076"/>
          <ac:picMkLst>
            <pc:docMk/>
            <pc:sldMk cId="3431384149" sldId="346"/>
            <ac:picMk id="9" creationId="{C27A400F-E4AB-B180-B681-01FFA611FB58}"/>
          </ac:picMkLst>
        </pc:picChg>
      </pc:sldChg>
      <pc:sldChg chg="modSp add del mod">
        <pc:chgData name="Uhr, Vinzenz Nathan (STUDENTS)" userId="f4f67b1a-e021-4569-b4a5-fe6b7216375a" providerId="ADAL" clId="{C3A52CA4-442A-4362-A302-7FF9248EB07C}" dt="2024-09-04T11:10:17.055" v="3659" actId="47"/>
        <pc:sldMkLst>
          <pc:docMk/>
          <pc:sldMk cId="1521983941" sldId="347"/>
        </pc:sldMkLst>
        <pc:spChg chg="mod">
          <ac:chgData name="Uhr, Vinzenz Nathan (STUDENTS)" userId="f4f67b1a-e021-4569-b4a5-fe6b7216375a" providerId="ADAL" clId="{C3A52CA4-442A-4362-A302-7FF9248EB07C}" dt="2024-09-04T11:10:08.334" v="3658" actId="20577"/>
          <ac:spMkLst>
            <pc:docMk/>
            <pc:sldMk cId="1521983941" sldId="347"/>
            <ac:spMk id="6" creationId="{834B36CD-909F-5593-3601-F4D3264FDFC2}"/>
          </ac:spMkLst>
        </pc:spChg>
      </pc:sldChg>
      <pc:sldChg chg="new del">
        <pc:chgData name="Uhr, Vinzenz Nathan (STUDENTS)" userId="f4f67b1a-e021-4569-b4a5-fe6b7216375a" providerId="ADAL" clId="{C3A52CA4-442A-4362-A302-7FF9248EB07C}" dt="2024-09-04T11:10:25.010" v="3661" actId="47"/>
        <pc:sldMkLst>
          <pc:docMk/>
          <pc:sldMk cId="1675062820" sldId="347"/>
        </pc:sldMkLst>
      </pc:sldChg>
      <pc:sldChg chg="modSp add mod modNotesTx">
        <pc:chgData name="Uhr, Vinzenz Nathan (STUDENTS)" userId="f4f67b1a-e021-4569-b4a5-fe6b7216375a" providerId="ADAL" clId="{C3A52CA4-442A-4362-A302-7FF9248EB07C}" dt="2024-09-04T11:12:00.252" v="3751" actId="20577"/>
        <pc:sldMkLst>
          <pc:docMk/>
          <pc:sldMk cId="1764773193" sldId="347"/>
        </pc:sldMkLst>
        <pc:spChg chg="mod">
          <ac:chgData name="Uhr, Vinzenz Nathan (STUDENTS)" userId="f4f67b1a-e021-4569-b4a5-fe6b7216375a" providerId="ADAL" clId="{C3A52CA4-442A-4362-A302-7FF9248EB07C}" dt="2024-09-04T11:11:23.030" v="3679" actId="20577"/>
          <ac:spMkLst>
            <pc:docMk/>
            <pc:sldMk cId="1764773193" sldId="347"/>
            <ac:spMk id="4" creationId="{695F92CF-A460-955B-BE6A-033972C8D7EF}"/>
          </ac:spMkLst>
        </pc:spChg>
      </pc:sldChg>
      <pc:sldChg chg="modSp new del mod">
        <pc:chgData name="Uhr, Vinzenz Nathan (STUDENTS)" userId="f4f67b1a-e021-4569-b4a5-fe6b7216375a" providerId="ADAL" clId="{C3A52CA4-442A-4362-A302-7FF9248EB07C}" dt="2024-09-04T11:10:48.298" v="3670" actId="47"/>
        <pc:sldMkLst>
          <pc:docMk/>
          <pc:sldMk cId="2506045894" sldId="347"/>
        </pc:sldMkLst>
        <pc:spChg chg="mod">
          <ac:chgData name="Uhr, Vinzenz Nathan (STUDENTS)" userId="f4f67b1a-e021-4569-b4a5-fe6b7216375a" providerId="ADAL" clId="{C3A52CA4-442A-4362-A302-7FF9248EB07C}" dt="2024-09-04T11:10:32.014" v="3669" actId="20577"/>
          <ac:spMkLst>
            <pc:docMk/>
            <pc:sldMk cId="2506045894" sldId="347"/>
            <ac:spMk id="6" creationId="{4B54B868-7A39-2370-8E3D-616B5F182E64}"/>
          </ac:spMkLst>
        </pc:spChg>
      </pc:sldChg>
      <pc:sldChg chg="del">
        <pc:chgData name="Uhr, Vinzenz Nathan (STUDENTS)" userId="f4f67b1a-e021-4569-b4a5-fe6b7216375a" providerId="ADAL" clId="{C3A52CA4-442A-4362-A302-7FF9248EB07C}" dt="2024-09-04T08:30:42.217" v="1" actId="47"/>
        <pc:sldMkLst>
          <pc:docMk/>
          <pc:sldMk cId="4098331477" sldId="347"/>
        </pc:sldMkLst>
      </pc:sldChg>
      <pc:sldChg chg="modSp add del mod ord">
        <pc:chgData name="Uhr, Vinzenz Nathan (STUDENTS)" userId="f4f67b1a-e021-4569-b4a5-fe6b7216375a" providerId="ADAL" clId="{C3A52CA4-442A-4362-A302-7FF9248EB07C}" dt="2024-09-04T11:16:13.301" v="3754" actId="47"/>
        <pc:sldMkLst>
          <pc:docMk/>
          <pc:sldMk cId="4180404757" sldId="348"/>
        </pc:sldMkLst>
        <pc:spChg chg="mod">
          <ac:chgData name="Uhr, Vinzenz Nathan (STUDENTS)" userId="f4f67b1a-e021-4569-b4a5-fe6b7216375a" providerId="ADAL" clId="{C3A52CA4-442A-4362-A302-7FF9248EB07C}" dt="2024-09-04T11:11:28.849" v="3684" actId="20577"/>
          <ac:spMkLst>
            <pc:docMk/>
            <pc:sldMk cId="4180404757" sldId="348"/>
            <ac:spMk id="3" creationId="{11A21712-9578-6C07-A6B6-036D59C98F22}"/>
          </ac:spMkLst>
        </pc:spChg>
        <pc:spChg chg="mod">
          <ac:chgData name="Uhr, Vinzenz Nathan (STUDENTS)" userId="f4f67b1a-e021-4569-b4a5-fe6b7216375a" providerId="ADAL" clId="{C3A52CA4-442A-4362-A302-7FF9248EB07C}" dt="2024-09-04T11:11:30.527" v="3685" actId="20577"/>
          <ac:spMkLst>
            <pc:docMk/>
            <pc:sldMk cId="4180404757" sldId="348"/>
            <ac:spMk id="6" creationId="{834B36CD-909F-5593-3601-F4D3264FDFC2}"/>
          </ac:spMkLst>
        </pc:spChg>
      </pc:sldChg>
      <pc:sldChg chg="addSp modSp new mod">
        <pc:chgData name="Uhr, Vinzenz Nathan (STUDENTS)" userId="f4f67b1a-e021-4569-b4a5-fe6b7216375a" providerId="ADAL" clId="{C3A52CA4-442A-4362-A302-7FF9248EB07C}" dt="2024-09-09T09:10:52.614" v="7725" actId="6549"/>
        <pc:sldMkLst>
          <pc:docMk/>
          <pc:sldMk cId="2804541818" sldId="349"/>
        </pc:sldMkLst>
        <pc:spChg chg="mod">
          <ac:chgData name="Uhr, Vinzenz Nathan (STUDENTS)" userId="f4f67b1a-e021-4569-b4a5-fe6b7216375a" providerId="ADAL" clId="{C3A52CA4-442A-4362-A302-7FF9248EB07C}" dt="2024-09-09T09:10:52.614" v="7725" actId="6549"/>
          <ac:spMkLst>
            <pc:docMk/>
            <pc:sldMk cId="2804541818" sldId="349"/>
            <ac:spMk id="3" creationId="{1E76FBF4-FD22-ACFE-C127-0446FF389D01}"/>
          </ac:spMkLst>
        </pc:spChg>
        <pc:spChg chg="mod">
          <ac:chgData name="Uhr, Vinzenz Nathan (STUDENTS)" userId="f4f67b1a-e021-4569-b4a5-fe6b7216375a" providerId="ADAL" clId="{C3A52CA4-442A-4362-A302-7FF9248EB07C}" dt="2024-09-09T07:58:18.515" v="7396"/>
          <ac:spMkLst>
            <pc:docMk/>
            <pc:sldMk cId="2804541818" sldId="349"/>
            <ac:spMk id="5" creationId="{1C1367BF-7A26-C34A-DD67-B00EF4ABF83B}"/>
          </ac:spMkLst>
        </pc:spChg>
        <pc:spChg chg="mod">
          <ac:chgData name="Uhr, Vinzenz Nathan (STUDENTS)" userId="f4f67b1a-e021-4569-b4a5-fe6b7216375a" providerId="ADAL" clId="{C3A52CA4-442A-4362-A302-7FF9248EB07C}" dt="2024-09-09T08:05:05.507" v="7444" actId="790"/>
          <ac:spMkLst>
            <pc:docMk/>
            <pc:sldMk cId="2804541818" sldId="349"/>
            <ac:spMk id="6" creationId="{A45A3796-6FDE-ED88-D174-D423E7DE82F1}"/>
          </ac:spMkLst>
        </pc:spChg>
        <pc:picChg chg="add mod">
          <ac:chgData name="Uhr, Vinzenz Nathan (STUDENTS)" userId="f4f67b1a-e021-4569-b4a5-fe6b7216375a" providerId="ADAL" clId="{C3A52CA4-442A-4362-A302-7FF9248EB07C}" dt="2024-09-04T11:17:13.949" v="3795" actId="14100"/>
          <ac:picMkLst>
            <pc:docMk/>
            <pc:sldMk cId="2804541818" sldId="349"/>
            <ac:picMk id="9" creationId="{55BFA3B6-3713-F734-6CDD-5239C4788B83}"/>
          </ac:picMkLst>
        </pc:picChg>
      </pc:sldChg>
      <pc:sldChg chg="addSp delSp modSp new mod">
        <pc:chgData name="Uhr, Vinzenz Nathan (STUDENTS)" userId="f4f67b1a-e021-4569-b4a5-fe6b7216375a" providerId="ADAL" clId="{C3A52CA4-442A-4362-A302-7FF9248EB07C}" dt="2024-09-09T08:05:24.133" v="7446" actId="790"/>
        <pc:sldMkLst>
          <pc:docMk/>
          <pc:sldMk cId="4220634531" sldId="350"/>
        </pc:sldMkLst>
        <pc:spChg chg="del">
          <ac:chgData name="Uhr, Vinzenz Nathan (STUDENTS)" userId="f4f67b1a-e021-4569-b4a5-fe6b7216375a" providerId="ADAL" clId="{C3A52CA4-442A-4362-A302-7FF9248EB07C}" dt="2024-09-04T11:21:44.830" v="4054" actId="478"/>
          <ac:spMkLst>
            <pc:docMk/>
            <pc:sldMk cId="4220634531" sldId="350"/>
            <ac:spMk id="2" creationId="{A01285A1-0531-C55F-0549-7106EF959889}"/>
          </ac:spMkLst>
        </pc:spChg>
        <pc:spChg chg="mod">
          <ac:chgData name="Uhr, Vinzenz Nathan (STUDENTS)" userId="f4f67b1a-e021-4569-b4a5-fe6b7216375a" providerId="ADAL" clId="{C3A52CA4-442A-4362-A302-7FF9248EB07C}" dt="2024-09-09T07:58:21.243" v="7397"/>
          <ac:spMkLst>
            <pc:docMk/>
            <pc:sldMk cId="4220634531" sldId="350"/>
            <ac:spMk id="5" creationId="{CC425677-C098-336F-AC34-AF5E2424F566}"/>
          </ac:spMkLst>
        </pc:spChg>
        <pc:spChg chg="mod">
          <ac:chgData name="Uhr, Vinzenz Nathan (STUDENTS)" userId="f4f67b1a-e021-4569-b4a5-fe6b7216375a" providerId="ADAL" clId="{C3A52CA4-442A-4362-A302-7FF9248EB07C}" dt="2024-09-09T08:05:24.133" v="7446" actId="790"/>
          <ac:spMkLst>
            <pc:docMk/>
            <pc:sldMk cId="4220634531" sldId="350"/>
            <ac:spMk id="6" creationId="{56D9CAA8-0E47-F7BE-77EF-2E784650A10F}"/>
          </ac:spMkLst>
        </pc:spChg>
        <pc:spChg chg="add mod">
          <ac:chgData name="Uhr, Vinzenz Nathan (STUDENTS)" userId="f4f67b1a-e021-4569-b4a5-fe6b7216375a" providerId="ADAL" clId="{C3A52CA4-442A-4362-A302-7FF9248EB07C}" dt="2024-09-04T11:22:29.339" v="4067" actId="20577"/>
          <ac:spMkLst>
            <pc:docMk/>
            <pc:sldMk cId="4220634531" sldId="350"/>
            <ac:spMk id="12" creationId="{34E30DDC-AAF6-06D9-7C8C-7C0F6851A2AD}"/>
          </ac:spMkLst>
        </pc:spChg>
        <pc:spChg chg="add mod">
          <ac:chgData name="Uhr, Vinzenz Nathan (STUDENTS)" userId="f4f67b1a-e021-4569-b4a5-fe6b7216375a" providerId="ADAL" clId="{C3A52CA4-442A-4362-A302-7FF9248EB07C}" dt="2024-09-04T11:22:42.972" v="4075" actId="20577"/>
          <ac:spMkLst>
            <pc:docMk/>
            <pc:sldMk cId="4220634531" sldId="350"/>
            <ac:spMk id="13" creationId="{67119D33-D0D5-069E-3B22-608A26AB596B}"/>
          </ac:spMkLst>
        </pc:spChg>
        <pc:picChg chg="add mod">
          <ac:chgData name="Uhr, Vinzenz Nathan (STUDENTS)" userId="f4f67b1a-e021-4569-b4a5-fe6b7216375a" providerId="ADAL" clId="{C3A52CA4-442A-4362-A302-7FF9248EB07C}" dt="2024-09-04T11:21:57.217" v="4058" actId="1076"/>
          <ac:picMkLst>
            <pc:docMk/>
            <pc:sldMk cId="4220634531" sldId="350"/>
            <ac:picMk id="9" creationId="{F86A3A44-5C7C-9D57-6805-C022CCEFCFC0}"/>
          </ac:picMkLst>
        </pc:picChg>
        <pc:picChg chg="add mod">
          <ac:chgData name="Uhr, Vinzenz Nathan (STUDENTS)" userId="f4f67b1a-e021-4569-b4a5-fe6b7216375a" providerId="ADAL" clId="{C3A52CA4-442A-4362-A302-7FF9248EB07C}" dt="2024-09-04T11:21:53.821" v="4057" actId="1076"/>
          <ac:picMkLst>
            <pc:docMk/>
            <pc:sldMk cId="4220634531" sldId="350"/>
            <ac:picMk id="11" creationId="{343FE59C-0A50-D8DD-8C33-64B7CB214C25}"/>
          </ac:picMkLst>
        </pc:picChg>
      </pc:sldChg>
      <pc:sldChg chg="add">
        <pc:chgData name="Uhr, Vinzenz Nathan (STUDENTS)" userId="f4f67b1a-e021-4569-b4a5-fe6b7216375a" providerId="ADAL" clId="{C3A52CA4-442A-4362-A302-7FF9248EB07C}" dt="2024-09-09T13:43:40.948" v="7939"/>
        <pc:sldMkLst>
          <pc:docMk/>
          <pc:sldMk cId="91180643" sldId="351"/>
        </pc:sldMkLst>
      </pc:sldChg>
      <pc:sldChg chg="addSp modSp new del mod ord">
        <pc:chgData name="Uhr, Vinzenz Nathan (STUDENTS)" userId="f4f67b1a-e021-4569-b4a5-fe6b7216375a" providerId="ADAL" clId="{C3A52CA4-442A-4362-A302-7FF9248EB07C}" dt="2024-09-09T13:43:34.086" v="7938" actId="2696"/>
        <pc:sldMkLst>
          <pc:docMk/>
          <pc:sldMk cId="1395736194" sldId="351"/>
        </pc:sldMkLst>
        <pc:spChg chg="mod">
          <ac:chgData name="Uhr, Vinzenz Nathan (STUDENTS)" userId="f4f67b1a-e021-4569-b4a5-fe6b7216375a" providerId="ADAL" clId="{C3A52CA4-442A-4362-A302-7FF9248EB07C}" dt="2024-09-09T08:05:50.728" v="7451" actId="20577"/>
          <ac:spMkLst>
            <pc:docMk/>
            <pc:sldMk cId="1395736194" sldId="351"/>
            <ac:spMk id="3" creationId="{E260439D-1EE6-AEF3-D5E5-8F7A73C4B6D9}"/>
          </ac:spMkLst>
        </pc:spChg>
        <pc:spChg chg="mod">
          <ac:chgData name="Uhr, Vinzenz Nathan (STUDENTS)" userId="f4f67b1a-e021-4569-b4a5-fe6b7216375a" providerId="ADAL" clId="{C3A52CA4-442A-4362-A302-7FF9248EB07C}" dt="2024-09-09T07:58:23.633" v="7398"/>
          <ac:spMkLst>
            <pc:docMk/>
            <pc:sldMk cId="1395736194" sldId="351"/>
            <ac:spMk id="5" creationId="{AD8E2B55-6743-A9EE-9549-55E66C219957}"/>
          </ac:spMkLst>
        </pc:spChg>
        <pc:spChg chg="mod">
          <ac:chgData name="Uhr, Vinzenz Nathan (STUDENTS)" userId="f4f67b1a-e021-4569-b4a5-fe6b7216375a" providerId="ADAL" clId="{C3A52CA4-442A-4362-A302-7FF9248EB07C}" dt="2024-09-09T08:05:31.043" v="7447" actId="790"/>
          <ac:spMkLst>
            <pc:docMk/>
            <pc:sldMk cId="1395736194" sldId="351"/>
            <ac:spMk id="6" creationId="{64F590B9-F8FB-00A7-4D92-A6918AB44356}"/>
          </ac:spMkLst>
        </pc:spChg>
        <pc:spChg chg="add mod">
          <ac:chgData name="Uhr, Vinzenz Nathan (STUDENTS)" userId="f4f67b1a-e021-4569-b4a5-fe6b7216375a" providerId="ADAL" clId="{C3A52CA4-442A-4362-A302-7FF9248EB07C}" dt="2024-09-04T11:30:06.584" v="4315" actId="14100"/>
          <ac:spMkLst>
            <pc:docMk/>
            <pc:sldMk cId="1395736194" sldId="351"/>
            <ac:spMk id="10" creationId="{122CF105-5B5A-CAE4-8C2C-DABF6C749DA9}"/>
          </ac:spMkLst>
        </pc:spChg>
        <pc:picChg chg="add mod">
          <ac:chgData name="Uhr, Vinzenz Nathan (STUDENTS)" userId="f4f67b1a-e021-4569-b4a5-fe6b7216375a" providerId="ADAL" clId="{C3A52CA4-442A-4362-A302-7FF9248EB07C}" dt="2024-09-09T08:05:36.061" v="7449" actId="1076"/>
          <ac:picMkLst>
            <pc:docMk/>
            <pc:sldMk cId="1395736194" sldId="351"/>
            <ac:picMk id="9" creationId="{ADB80996-D23B-80F3-9BC8-BE5C93577525}"/>
          </ac:picMkLst>
        </pc:picChg>
      </pc:sldChg>
      <pc:sldChg chg="addSp delSp modSp new mod modNotesTx">
        <pc:chgData name="Uhr, Vinzenz Nathan (STUDENTS)" userId="f4f67b1a-e021-4569-b4a5-fe6b7216375a" providerId="ADAL" clId="{C3A52CA4-442A-4362-A302-7FF9248EB07C}" dt="2024-09-10T09:18:29.269" v="8228" actId="6549"/>
        <pc:sldMkLst>
          <pc:docMk/>
          <pc:sldMk cId="382760529" sldId="352"/>
        </pc:sldMkLst>
        <pc:spChg chg="mod">
          <ac:chgData name="Uhr, Vinzenz Nathan (STUDENTS)" userId="f4f67b1a-e021-4569-b4a5-fe6b7216375a" providerId="ADAL" clId="{C3A52CA4-442A-4362-A302-7FF9248EB07C}" dt="2024-09-09T08:06:04.820" v="7453" actId="790"/>
          <ac:spMkLst>
            <pc:docMk/>
            <pc:sldMk cId="382760529" sldId="352"/>
            <ac:spMk id="3" creationId="{6D694BD5-D574-38BD-DB07-53E21987AA9C}"/>
          </ac:spMkLst>
        </pc:spChg>
        <pc:spChg chg="del">
          <ac:chgData name="Uhr, Vinzenz Nathan (STUDENTS)" userId="f4f67b1a-e021-4569-b4a5-fe6b7216375a" providerId="ADAL" clId="{C3A52CA4-442A-4362-A302-7FF9248EB07C}" dt="2024-09-04T11:33:04.274" v="4366" actId="478"/>
          <ac:spMkLst>
            <pc:docMk/>
            <pc:sldMk cId="382760529" sldId="352"/>
            <ac:spMk id="4" creationId="{003C16D3-216D-9ABD-0FD5-320C26D4BC57}"/>
          </ac:spMkLst>
        </pc:spChg>
        <pc:spChg chg="mod">
          <ac:chgData name="Uhr, Vinzenz Nathan (STUDENTS)" userId="f4f67b1a-e021-4569-b4a5-fe6b7216375a" providerId="ADAL" clId="{C3A52CA4-442A-4362-A302-7FF9248EB07C}" dt="2024-09-09T07:58:26.125" v="7399"/>
          <ac:spMkLst>
            <pc:docMk/>
            <pc:sldMk cId="382760529" sldId="352"/>
            <ac:spMk id="5" creationId="{01C680FA-180D-45C4-3C2B-63DDC1270F15}"/>
          </ac:spMkLst>
        </pc:spChg>
        <pc:spChg chg="mod">
          <ac:chgData name="Uhr, Vinzenz Nathan (STUDENTS)" userId="f4f67b1a-e021-4569-b4a5-fe6b7216375a" providerId="ADAL" clId="{C3A52CA4-442A-4362-A302-7FF9248EB07C}" dt="2024-09-09T08:05:59.155" v="7452" actId="790"/>
          <ac:spMkLst>
            <pc:docMk/>
            <pc:sldMk cId="382760529" sldId="352"/>
            <ac:spMk id="6" creationId="{10F59323-7C11-D1E7-E86A-548C1356B48E}"/>
          </ac:spMkLst>
        </pc:spChg>
        <pc:spChg chg="add del">
          <ac:chgData name="Uhr, Vinzenz Nathan (STUDENTS)" userId="f4f67b1a-e021-4569-b4a5-fe6b7216375a" providerId="ADAL" clId="{C3A52CA4-442A-4362-A302-7FF9248EB07C}" dt="2024-09-04T11:30:13.188" v="4317" actId="22"/>
          <ac:spMkLst>
            <pc:docMk/>
            <pc:sldMk cId="382760529" sldId="352"/>
            <ac:spMk id="11" creationId="{0E98123D-068F-2F26-D5B3-977819ECAE2F}"/>
          </ac:spMkLst>
        </pc:spChg>
        <pc:spChg chg="add mod">
          <ac:chgData name="Uhr, Vinzenz Nathan (STUDENTS)" userId="f4f67b1a-e021-4569-b4a5-fe6b7216375a" providerId="ADAL" clId="{C3A52CA4-442A-4362-A302-7FF9248EB07C}" dt="2024-09-04T11:30:55.283" v="4326" actId="14100"/>
          <ac:spMkLst>
            <pc:docMk/>
            <pc:sldMk cId="382760529" sldId="352"/>
            <ac:spMk id="12" creationId="{9B6D54EB-53BB-F0AE-866D-EA72844D6B83}"/>
          </ac:spMkLst>
        </pc:spChg>
        <pc:spChg chg="add mod">
          <ac:chgData name="Uhr, Vinzenz Nathan (STUDENTS)" userId="f4f67b1a-e021-4569-b4a5-fe6b7216375a" providerId="ADAL" clId="{C3A52CA4-442A-4362-A302-7FF9248EB07C}" dt="2024-09-04T11:35:33.264" v="4593" actId="20577"/>
          <ac:spMkLst>
            <pc:docMk/>
            <pc:sldMk cId="382760529" sldId="352"/>
            <ac:spMk id="15" creationId="{5E800F12-94BC-D2D1-0D36-8D37FC77639F}"/>
          </ac:spMkLst>
        </pc:spChg>
        <pc:picChg chg="add mod">
          <ac:chgData name="Uhr, Vinzenz Nathan (STUDENTS)" userId="f4f67b1a-e021-4569-b4a5-fe6b7216375a" providerId="ADAL" clId="{C3A52CA4-442A-4362-A302-7FF9248EB07C}" dt="2024-09-04T11:31:54.424" v="4352" actId="14100"/>
          <ac:picMkLst>
            <pc:docMk/>
            <pc:sldMk cId="382760529" sldId="352"/>
            <ac:picMk id="9" creationId="{F4414CA1-A264-A5CE-B81A-42527821BD88}"/>
          </ac:picMkLst>
        </pc:picChg>
        <pc:picChg chg="add mod">
          <ac:chgData name="Uhr, Vinzenz Nathan (STUDENTS)" userId="f4f67b1a-e021-4569-b4a5-fe6b7216375a" providerId="ADAL" clId="{C3A52CA4-442A-4362-A302-7FF9248EB07C}" dt="2024-09-04T11:34:28.830" v="4499" actId="1076"/>
          <ac:picMkLst>
            <pc:docMk/>
            <pc:sldMk cId="382760529" sldId="352"/>
            <ac:picMk id="14" creationId="{8C77BCA6-9DCE-87BA-F7A1-B4752BD81EB2}"/>
          </ac:picMkLst>
        </pc:picChg>
      </pc:sldChg>
      <pc:sldChg chg="addSp delSp modSp new mod">
        <pc:chgData name="Uhr, Vinzenz Nathan (STUDENTS)" userId="f4f67b1a-e021-4569-b4a5-fe6b7216375a" providerId="ADAL" clId="{C3A52CA4-442A-4362-A302-7FF9248EB07C}" dt="2024-09-09T08:09:42.124" v="7481" actId="790"/>
        <pc:sldMkLst>
          <pc:docMk/>
          <pc:sldMk cId="4172551564" sldId="353"/>
        </pc:sldMkLst>
        <pc:spChg chg="mod">
          <ac:chgData name="Uhr, Vinzenz Nathan (STUDENTS)" userId="f4f67b1a-e021-4569-b4a5-fe6b7216375a" providerId="ADAL" clId="{C3A52CA4-442A-4362-A302-7FF9248EB07C}" dt="2024-09-09T08:09:42.124" v="7481" actId="790"/>
          <ac:spMkLst>
            <pc:docMk/>
            <pc:sldMk cId="4172551564" sldId="353"/>
            <ac:spMk id="3" creationId="{10F6A699-EA6F-3B9C-34E0-253862F5EBDA}"/>
          </ac:spMkLst>
        </pc:spChg>
        <pc:spChg chg="mod">
          <ac:chgData name="Uhr, Vinzenz Nathan (STUDENTS)" userId="f4f67b1a-e021-4569-b4a5-fe6b7216375a" providerId="ADAL" clId="{C3A52CA4-442A-4362-A302-7FF9248EB07C}" dt="2024-09-09T07:59:14.725" v="7416"/>
          <ac:spMkLst>
            <pc:docMk/>
            <pc:sldMk cId="4172551564" sldId="353"/>
            <ac:spMk id="5" creationId="{20547B9E-B566-A2A2-7258-1D8B2A5B1DEB}"/>
          </ac:spMkLst>
        </pc:spChg>
        <pc:spChg chg="mod">
          <ac:chgData name="Uhr, Vinzenz Nathan (STUDENTS)" userId="f4f67b1a-e021-4569-b4a5-fe6b7216375a" providerId="ADAL" clId="{C3A52CA4-442A-4362-A302-7FF9248EB07C}" dt="2024-09-04T11:38:43.725" v="4700" actId="20577"/>
          <ac:spMkLst>
            <pc:docMk/>
            <pc:sldMk cId="4172551564" sldId="353"/>
            <ac:spMk id="6" creationId="{6F9322E9-4AC8-F101-6C80-F2BC404FFCC1}"/>
          </ac:spMkLst>
        </pc:spChg>
        <pc:spChg chg="add mod">
          <ac:chgData name="Uhr, Vinzenz Nathan (STUDENTS)" userId="f4f67b1a-e021-4569-b4a5-fe6b7216375a" providerId="ADAL" clId="{C3A52CA4-442A-4362-A302-7FF9248EB07C}" dt="2024-09-04T11:42:24.698" v="4809" actId="1076"/>
          <ac:spMkLst>
            <pc:docMk/>
            <pc:sldMk cId="4172551564" sldId="353"/>
            <ac:spMk id="18" creationId="{CB3072CF-FD30-0C72-53E7-F21BCE2AD1DA}"/>
          </ac:spMkLst>
        </pc:spChg>
        <pc:spChg chg="add mod">
          <ac:chgData name="Uhr, Vinzenz Nathan (STUDENTS)" userId="f4f67b1a-e021-4569-b4a5-fe6b7216375a" providerId="ADAL" clId="{C3A52CA4-442A-4362-A302-7FF9248EB07C}" dt="2024-09-04T11:43:37.016" v="4873" actId="1076"/>
          <ac:spMkLst>
            <pc:docMk/>
            <pc:sldMk cId="4172551564" sldId="353"/>
            <ac:spMk id="19" creationId="{EFBA9B3B-EB8C-FF50-B2FF-597320030F98}"/>
          </ac:spMkLst>
        </pc:spChg>
        <pc:spChg chg="add mod">
          <ac:chgData name="Uhr, Vinzenz Nathan (STUDENTS)" userId="f4f67b1a-e021-4569-b4a5-fe6b7216375a" providerId="ADAL" clId="{C3A52CA4-442A-4362-A302-7FF9248EB07C}" dt="2024-09-04T11:43:33.128" v="4872" actId="1076"/>
          <ac:spMkLst>
            <pc:docMk/>
            <pc:sldMk cId="4172551564" sldId="353"/>
            <ac:spMk id="20" creationId="{4AD2B5AE-D592-F1C2-8616-B9206023BB33}"/>
          </ac:spMkLst>
        </pc:spChg>
        <pc:picChg chg="add del mod">
          <ac:chgData name="Uhr, Vinzenz Nathan (STUDENTS)" userId="f4f67b1a-e021-4569-b4a5-fe6b7216375a" providerId="ADAL" clId="{C3A52CA4-442A-4362-A302-7FF9248EB07C}" dt="2024-09-04T11:37:16.739" v="4640" actId="478"/>
          <ac:picMkLst>
            <pc:docMk/>
            <pc:sldMk cId="4172551564" sldId="353"/>
            <ac:picMk id="9" creationId="{42FE8F7C-D250-1EE5-271E-13D2944C1C71}"/>
          </ac:picMkLst>
        </pc:picChg>
        <pc:picChg chg="add del mod">
          <ac:chgData name="Uhr, Vinzenz Nathan (STUDENTS)" userId="f4f67b1a-e021-4569-b4a5-fe6b7216375a" providerId="ADAL" clId="{C3A52CA4-442A-4362-A302-7FF9248EB07C}" dt="2024-09-04T11:39:28.607" v="4711" actId="478"/>
          <ac:picMkLst>
            <pc:docMk/>
            <pc:sldMk cId="4172551564" sldId="353"/>
            <ac:picMk id="11" creationId="{4B7719BA-3342-043C-DAA4-8490679F99E3}"/>
          </ac:picMkLst>
        </pc:picChg>
        <pc:picChg chg="add mod modCrop">
          <ac:chgData name="Uhr, Vinzenz Nathan (STUDENTS)" userId="f4f67b1a-e021-4569-b4a5-fe6b7216375a" providerId="ADAL" clId="{C3A52CA4-442A-4362-A302-7FF9248EB07C}" dt="2024-09-04T11:43:33.128" v="4872" actId="1076"/>
          <ac:picMkLst>
            <pc:docMk/>
            <pc:sldMk cId="4172551564" sldId="353"/>
            <ac:picMk id="13" creationId="{3DD37DB0-F9D9-30FD-82D7-D43A16147822}"/>
          </ac:picMkLst>
        </pc:picChg>
        <pc:picChg chg="add mod">
          <ac:chgData name="Uhr, Vinzenz Nathan (STUDENTS)" userId="f4f67b1a-e021-4569-b4a5-fe6b7216375a" providerId="ADAL" clId="{C3A52CA4-442A-4362-A302-7FF9248EB07C}" dt="2024-09-04T11:43:37.016" v="4873" actId="1076"/>
          <ac:picMkLst>
            <pc:docMk/>
            <pc:sldMk cId="4172551564" sldId="353"/>
            <ac:picMk id="15" creationId="{BDA3DEFC-8D39-E574-C841-0B961B45E0B0}"/>
          </ac:picMkLst>
        </pc:picChg>
        <pc:picChg chg="add mod">
          <ac:chgData name="Uhr, Vinzenz Nathan (STUDENTS)" userId="f4f67b1a-e021-4569-b4a5-fe6b7216375a" providerId="ADAL" clId="{C3A52CA4-442A-4362-A302-7FF9248EB07C}" dt="2024-09-04T11:42:24.698" v="4809" actId="1076"/>
          <ac:picMkLst>
            <pc:docMk/>
            <pc:sldMk cId="4172551564" sldId="353"/>
            <ac:picMk id="17" creationId="{695213E0-A59F-E0E5-AE04-0BB8260A7A88}"/>
          </ac:picMkLst>
        </pc:picChg>
      </pc:sldChg>
      <pc:sldChg chg="addSp modSp new mod">
        <pc:chgData name="Uhr, Vinzenz Nathan (STUDENTS)" userId="f4f67b1a-e021-4569-b4a5-fe6b7216375a" providerId="ADAL" clId="{C3A52CA4-442A-4362-A302-7FF9248EB07C}" dt="2024-09-09T08:06:23.525" v="7455" actId="790"/>
        <pc:sldMkLst>
          <pc:docMk/>
          <pc:sldMk cId="1345697527" sldId="354"/>
        </pc:sldMkLst>
        <pc:spChg chg="mod">
          <ac:chgData name="Uhr, Vinzenz Nathan (STUDENTS)" userId="f4f67b1a-e021-4569-b4a5-fe6b7216375a" providerId="ADAL" clId="{C3A52CA4-442A-4362-A302-7FF9248EB07C}" dt="2024-09-09T08:06:23.525" v="7455" actId="790"/>
          <ac:spMkLst>
            <pc:docMk/>
            <pc:sldMk cId="1345697527" sldId="354"/>
            <ac:spMk id="3" creationId="{6147D69C-9CF5-786F-43C1-3F2A0D89D175}"/>
          </ac:spMkLst>
        </pc:spChg>
        <pc:spChg chg="mod">
          <ac:chgData name="Uhr, Vinzenz Nathan (STUDENTS)" userId="f4f67b1a-e021-4569-b4a5-fe6b7216375a" providerId="ADAL" clId="{C3A52CA4-442A-4362-A302-7FF9248EB07C}" dt="2024-09-09T07:58:28.495" v="7400"/>
          <ac:spMkLst>
            <pc:docMk/>
            <pc:sldMk cId="1345697527" sldId="354"/>
            <ac:spMk id="5" creationId="{69E9AA7A-687A-1920-F891-B984665C4FB5}"/>
          </ac:spMkLst>
        </pc:spChg>
        <pc:spChg chg="mod">
          <ac:chgData name="Uhr, Vinzenz Nathan (STUDENTS)" userId="f4f67b1a-e021-4569-b4a5-fe6b7216375a" providerId="ADAL" clId="{C3A52CA4-442A-4362-A302-7FF9248EB07C}" dt="2024-09-09T08:06:17.039" v="7454" actId="790"/>
          <ac:spMkLst>
            <pc:docMk/>
            <pc:sldMk cId="1345697527" sldId="354"/>
            <ac:spMk id="6" creationId="{C84C9077-A4C7-FF0B-78EF-6CD86AF405B0}"/>
          </ac:spMkLst>
        </pc:spChg>
        <pc:spChg chg="add mod">
          <ac:chgData name="Uhr, Vinzenz Nathan (STUDENTS)" userId="f4f67b1a-e021-4569-b4a5-fe6b7216375a" providerId="ADAL" clId="{C3A52CA4-442A-4362-A302-7FF9248EB07C}" dt="2024-09-04T11:53:56.717" v="5254"/>
          <ac:spMkLst>
            <pc:docMk/>
            <pc:sldMk cId="1345697527" sldId="354"/>
            <ac:spMk id="12" creationId="{28364938-9E7C-9144-2220-BFACE8877CFB}"/>
          </ac:spMkLst>
        </pc:spChg>
        <pc:spChg chg="add mod">
          <ac:chgData name="Uhr, Vinzenz Nathan (STUDENTS)" userId="f4f67b1a-e021-4569-b4a5-fe6b7216375a" providerId="ADAL" clId="{C3A52CA4-442A-4362-A302-7FF9248EB07C}" dt="2024-09-04T11:54:14.075" v="5260" actId="20577"/>
          <ac:spMkLst>
            <pc:docMk/>
            <pc:sldMk cId="1345697527" sldId="354"/>
            <ac:spMk id="13" creationId="{8B65DDF9-B9BE-2BB1-7E6B-D42A4BF8E7C5}"/>
          </ac:spMkLst>
        </pc:spChg>
        <pc:picChg chg="add mod">
          <ac:chgData name="Uhr, Vinzenz Nathan (STUDENTS)" userId="f4f67b1a-e021-4569-b4a5-fe6b7216375a" providerId="ADAL" clId="{C3A52CA4-442A-4362-A302-7FF9248EB07C}" dt="2024-09-04T11:53:32.349" v="5246" actId="1076"/>
          <ac:picMkLst>
            <pc:docMk/>
            <pc:sldMk cId="1345697527" sldId="354"/>
            <ac:picMk id="9" creationId="{EAAD7434-9DE8-240F-820A-AA9BCDDDA3ED}"/>
          </ac:picMkLst>
        </pc:picChg>
        <pc:picChg chg="add mod">
          <ac:chgData name="Uhr, Vinzenz Nathan (STUDENTS)" userId="f4f67b1a-e021-4569-b4a5-fe6b7216375a" providerId="ADAL" clId="{C3A52CA4-442A-4362-A302-7FF9248EB07C}" dt="2024-09-04T11:53:29.646" v="5245" actId="1076"/>
          <ac:picMkLst>
            <pc:docMk/>
            <pc:sldMk cId="1345697527" sldId="354"/>
            <ac:picMk id="11" creationId="{57935EA0-2736-4CF5-EB31-594F03E49250}"/>
          </ac:picMkLst>
        </pc:picChg>
      </pc:sldChg>
      <pc:sldChg chg="modSp add mod modNotesTx">
        <pc:chgData name="Uhr, Vinzenz Nathan (STUDENTS)" userId="f4f67b1a-e021-4569-b4a5-fe6b7216375a" providerId="ADAL" clId="{C3A52CA4-442A-4362-A302-7FF9248EB07C}" dt="2024-09-04T15:48:04.529" v="6172"/>
        <pc:sldMkLst>
          <pc:docMk/>
          <pc:sldMk cId="2010694344" sldId="355"/>
        </pc:sldMkLst>
        <pc:spChg chg="mod">
          <ac:chgData name="Uhr, Vinzenz Nathan (STUDENTS)" userId="f4f67b1a-e021-4569-b4a5-fe6b7216375a" providerId="ADAL" clId="{C3A52CA4-442A-4362-A302-7FF9248EB07C}" dt="2024-09-04T15:47:51.927" v="6170" actId="20577"/>
          <ac:spMkLst>
            <pc:docMk/>
            <pc:sldMk cId="2010694344" sldId="355"/>
            <ac:spMk id="4" creationId="{695F92CF-A460-955B-BE6A-033972C8D7EF}"/>
          </ac:spMkLst>
        </pc:spChg>
      </pc:sldChg>
      <pc:sldChg chg="addSp modSp new mod">
        <pc:chgData name="Uhr, Vinzenz Nathan (STUDENTS)" userId="f4f67b1a-e021-4569-b4a5-fe6b7216375a" providerId="ADAL" clId="{C3A52CA4-442A-4362-A302-7FF9248EB07C}" dt="2024-09-09T08:06:37.512" v="7457" actId="790"/>
        <pc:sldMkLst>
          <pc:docMk/>
          <pc:sldMk cId="3235051319" sldId="356"/>
        </pc:sldMkLst>
        <pc:spChg chg="mod">
          <ac:chgData name="Uhr, Vinzenz Nathan (STUDENTS)" userId="f4f67b1a-e021-4569-b4a5-fe6b7216375a" providerId="ADAL" clId="{C3A52CA4-442A-4362-A302-7FF9248EB07C}" dt="2024-09-09T08:06:32.484" v="7456" actId="790"/>
          <ac:spMkLst>
            <pc:docMk/>
            <pc:sldMk cId="3235051319" sldId="356"/>
            <ac:spMk id="3" creationId="{B711EABD-B689-8CD3-E196-91E2070D177E}"/>
          </ac:spMkLst>
        </pc:spChg>
        <pc:spChg chg="mod">
          <ac:chgData name="Uhr, Vinzenz Nathan (STUDENTS)" userId="f4f67b1a-e021-4569-b4a5-fe6b7216375a" providerId="ADAL" clId="{C3A52CA4-442A-4362-A302-7FF9248EB07C}" dt="2024-09-09T07:58:31.636" v="7401"/>
          <ac:spMkLst>
            <pc:docMk/>
            <pc:sldMk cId="3235051319" sldId="356"/>
            <ac:spMk id="5" creationId="{935E611E-2D64-8AF3-65B8-F71F69509690}"/>
          </ac:spMkLst>
        </pc:spChg>
        <pc:spChg chg="mod">
          <ac:chgData name="Uhr, Vinzenz Nathan (STUDENTS)" userId="f4f67b1a-e021-4569-b4a5-fe6b7216375a" providerId="ADAL" clId="{C3A52CA4-442A-4362-A302-7FF9248EB07C}" dt="2024-09-09T08:06:37.512" v="7457" actId="790"/>
          <ac:spMkLst>
            <pc:docMk/>
            <pc:sldMk cId="3235051319" sldId="356"/>
            <ac:spMk id="6" creationId="{9363CD49-0514-8126-1939-314F2F6AD69A}"/>
          </ac:spMkLst>
        </pc:spChg>
        <pc:picChg chg="add mod">
          <ac:chgData name="Uhr, Vinzenz Nathan (STUDENTS)" userId="f4f67b1a-e021-4569-b4a5-fe6b7216375a" providerId="ADAL" clId="{C3A52CA4-442A-4362-A302-7FF9248EB07C}" dt="2024-09-04T15:31:05.809" v="5317" actId="1076"/>
          <ac:picMkLst>
            <pc:docMk/>
            <pc:sldMk cId="3235051319" sldId="356"/>
            <ac:picMk id="9" creationId="{EA6D25E4-F2C3-D87F-64E2-0740C8386957}"/>
          </ac:picMkLst>
        </pc:picChg>
      </pc:sldChg>
      <pc:sldChg chg="addSp modSp new mod">
        <pc:chgData name="Uhr, Vinzenz Nathan (STUDENTS)" userId="f4f67b1a-e021-4569-b4a5-fe6b7216375a" providerId="ADAL" clId="{C3A52CA4-442A-4362-A302-7FF9248EB07C}" dt="2024-09-09T08:06:45.919" v="7458" actId="790"/>
        <pc:sldMkLst>
          <pc:docMk/>
          <pc:sldMk cId="3961728006" sldId="357"/>
        </pc:sldMkLst>
        <pc:spChg chg="mod">
          <ac:chgData name="Uhr, Vinzenz Nathan (STUDENTS)" userId="f4f67b1a-e021-4569-b4a5-fe6b7216375a" providerId="ADAL" clId="{C3A52CA4-442A-4362-A302-7FF9248EB07C}" dt="2024-09-09T07:58:34.195" v="7402"/>
          <ac:spMkLst>
            <pc:docMk/>
            <pc:sldMk cId="3961728006" sldId="357"/>
            <ac:spMk id="5" creationId="{6BE644F5-90D3-1C68-7AB2-B49CF8E6B432}"/>
          </ac:spMkLst>
        </pc:spChg>
        <pc:spChg chg="mod">
          <ac:chgData name="Uhr, Vinzenz Nathan (STUDENTS)" userId="f4f67b1a-e021-4569-b4a5-fe6b7216375a" providerId="ADAL" clId="{C3A52CA4-442A-4362-A302-7FF9248EB07C}" dt="2024-09-09T08:06:45.919" v="7458" actId="790"/>
          <ac:spMkLst>
            <pc:docMk/>
            <pc:sldMk cId="3961728006" sldId="357"/>
            <ac:spMk id="6" creationId="{2AA0A3AB-7E71-1F33-69A4-6C2CAE9A4BE1}"/>
          </ac:spMkLst>
        </pc:spChg>
        <pc:spChg chg="add mod">
          <ac:chgData name="Uhr, Vinzenz Nathan (STUDENTS)" userId="f4f67b1a-e021-4569-b4a5-fe6b7216375a" providerId="ADAL" clId="{C3A52CA4-442A-4362-A302-7FF9248EB07C}" dt="2024-09-04T15:33:14.818" v="5388" actId="20577"/>
          <ac:spMkLst>
            <pc:docMk/>
            <pc:sldMk cId="3961728006" sldId="357"/>
            <ac:spMk id="10" creationId="{075ED199-0AD4-C0EF-FCBE-B5221921EFE8}"/>
          </ac:spMkLst>
        </pc:spChg>
        <pc:picChg chg="add mod">
          <ac:chgData name="Uhr, Vinzenz Nathan (STUDENTS)" userId="f4f67b1a-e021-4569-b4a5-fe6b7216375a" providerId="ADAL" clId="{C3A52CA4-442A-4362-A302-7FF9248EB07C}" dt="2024-09-04T15:34:16.948" v="5398" actId="14100"/>
          <ac:picMkLst>
            <pc:docMk/>
            <pc:sldMk cId="3961728006" sldId="357"/>
            <ac:picMk id="9" creationId="{FFD36076-6A6C-FD98-2EF5-DF96102B56E4}"/>
          </ac:picMkLst>
        </pc:picChg>
      </pc:sldChg>
      <pc:sldChg chg="addSp delSp modSp add mod">
        <pc:chgData name="Uhr, Vinzenz Nathan (STUDENTS)" userId="f4f67b1a-e021-4569-b4a5-fe6b7216375a" providerId="ADAL" clId="{C3A52CA4-442A-4362-A302-7FF9248EB07C}" dt="2024-09-09T08:06:52.105" v="7459" actId="790"/>
        <pc:sldMkLst>
          <pc:docMk/>
          <pc:sldMk cId="306216803" sldId="358"/>
        </pc:sldMkLst>
        <pc:spChg chg="mod">
          <ac:chgData name="Uhr, Vinzenz Nathan (STUDENTS)" userId="f4f67b1a-e021-4569-b4a5-fe6b7216375a" providerId="ADAL" clId="{C3A52CA4-442A-4362-A302-7FF9248EB07C}" dt="2024-09-09T07:58:37.769" v="7403"/>
          <ac:spMkLst>
            <pc:docMk/>
            <pc:sldMk cId="306216803" sldId="358"/>
            <ac:spMk id="5" creationId="{6BE644F5-90D3-1C68-7AB2-B49CF8E6B432}"/>
          </ac:spMkLst>
        </pc:spChg>
        <pc:spChg chg="mod">
          <ac:chgData name="Uhr, Vinzenz Nathan (STUDENTS)" userId="f4f67b1a-e021-4569-b4a5-fe6b7216375a" providerId="ADAL" clId="{C3A52CA4-442A-4362-A302-7FF9248EB07C}" dt="2024-09-09T08:06:52.105" v="7459" actId="790"/>
          <ac:spMkLst>
            <pc:docMk/>
            <pc:sldMk cId="306216803" sldId="358"/>
            <ac:spMk id="6" creationId="{2AA0A3AB-7E71-1F33-69A4-6C2CAE9A4BE1}"/>
          </ac:spMkLst>
        </pc:spChg>
        <pc:picChg chg="del">
          <ac:chgData name="Uhr, Vinzenz Nathan (STUDENTS)" userId="f4f67b1a-e021-4569-b4a5-fe6b7216375a" providerId="ADAL" clId="{C3A52CA4-442A-4362-A302-7FF9248EB07C}" dt="2024-09-04T15:33:55.871" v="5396" actId="478"/>
          <ac:picMkLst>
            <pc:docMk/>
            <pc:sldMk cId="306216803" sldId="358"/>
            <ac:picMk id="9" creationId="{FFD36076-6A6C-FD98-2EF5-DF96102B56E4}"/>
          </ac:picMkLst>
        </pc:picChg>
        <pc:picChg chg="add mod">
          <ac:chgData name="Uhr, Vinzenz Nathan (STUDENTS)" userId="f4f67b1a-e021-4569-b4a5-fe6b7216375a" providerId="ADAL" clId="{C3A52CA4-442A-4362-A302-7FF9248EB07C}" dt="2024-09-04T15:34:09.222" v="5397" actId="14100"/>
          <ac:picMkLst>
            <pc:docMk/>
            <pc:sldMk cId="306216803" sldId="358"/>
            <ac:picMk id="11" creationId="{AAC2B643-B9CA-915D-FC75-CB147278C783}"/>
          </ac:picMkLst>
        </pc:picChg>
      </pc:sldChg>
      <pc:sldChg chg="addSp modSp new mod modNotesTx">
        <pc:chgData name="Uhr, Vinzenz Nathan (STUDENTS)" userId="f4f67b1a-e021-4569-b4a5-fe6b7216375a" providerId="ADAL" clId="{C3A52CA4-442A-4362-A302-7FF9248EB07C}" dt="2024-09-10T12:44:17.384" v="10739" actId="20577"/>
        <pc:sldMkLst>
          <pc:docMk/>
          <pc:sldMk cId="1914680419" sldId="359"/>
        </pc:sldMkLst>
        <pc:spChg chg="mod">
          <ac:chgData name="Uhr, Vinzenz Nathan (STUDENTS)" userId="f4f67b1a-e021-4569-b4a5-fe6b7216375a" providerId="ADAL" clId="{C3A52CA4-442A-4362-A302-7FF9248EB07C}" dt="2024-09-09T07:58:39.894" v="7404"/>
          <ac:spMkLst>
            <pc:docMk/>
            <pc:sldMk cId="1914680419" sldId="359"/>
            <ac:spMk id="5" creationId="{E955D292-BEBA-9B11-D803-9B619F8B6D24}"/>
          </ac:spMkLst>
        </pc:spChg>
        <pc:spChg chg="mod">
          <ac:chgData name="Uhr, Vinzenz Nathan (STUDENTS)" userId="f4f67b1a-e021-4569-b4a5-fe6b7216375a" providerId="ADAL" clId="{C3A52CA4-442A-4362-A302-7FF9248EB07C}" dt="2024-09-09T08:06:59.325" v="7460" actId="790"/>
          <ac:spMkLst>
            <pc:docMk/>
            <pc:sldMk cId="1914680419" sldId="359"/>
            <ac:spMk id="6" creationId="{1FCE6476-39DA-1252-CC47-2BCAB8CCDF4C}"/>
          </ac:spMkLst>
        </pc:spChg>
        <pc:spChg chg="add mod">
          <ac:chgData name="Uhr, Vinzenz Nathan (STUDENTS)" userId="f4f67b1a-e021-4569-b4a5-fe6b7216375a" providerId="ADAL" clId="{C3A52CA4-442A-4362-A302-7FF9248EB07C}" dt="2024-09-04T15:36:53.911" v="5521" actId="14100"/>
          <ac:spMkLst>
            <pc:docMk/>
            <pc:sldMk cId="1914680419" sldId="359"/>
            <ac:spMk id="10" creationId="{DCE07D5B-54CF-CDB2-4A5C-9A2A1BC3F850}"/>
          </ac:spMkLst>
        </pc:spChg>
        <pc:picChg chg="add mod">
          <ac:chgData name="Uhr, Vinzenz Nathan (STUDENTS)" userId="f4f67b1a-e021-4569-b4a5-fe6b7216375a" providerId="ADAL" clId="{C3A52CA4-442A-4362-A302-7FF9248EB07C}" dt="2024-09-04T15:36:46.334" v="5518" actId="1036"/>
          <ac:picMkLst>
            <pc:docMk/>
            <pc:sldMk cId="1914680419" sldId="359"/>
            <ac:picMk id="9" creationId="{D6444CEF-D2AB-B7F7-9369-FECBA365F7E9}"/>
          </ac:picMkLst>
        </pc:picChg>
      </pc:sldChg>
      <pc:sldChg chg="add del">
        <pc:chgData name="Uhr, Vinzenz Nathan (STUDENTS)" userId="f4f67b1a-e021-4569-b4a5-fe6b7216375a" providerId="ADAL" clId="{C3A52CA4-442A-4362-A302-7FF9248EB07C}" dt="2024-09-04T15:33:34.180" v="5391"/>
        <pc:sldMkLst>
          <pc:docMk/>
          <pc:sldMk cId="3415966911" sldId="359"/>
        </pc:sldMkLst>
      </pc:sldChg>
      <pc:sldChg chg="modSp new mod ord modNotesTx">
        <pc:chgData name="Uhr, Vinzenz Nathan (STUDENTS)" userId="f4f67b1a-e021-4569-b4a5-fe6b7216375a" providerId="ADAL" clId="{C3A52CA4-442A-4362-A302-7FF9248EB07C}" dt="2024-09-10T12:45:29.622" v="10747" actId="20577"/>
        <pc:sldMkLst>
          <pc:docMk/>
          <pc:sldMk cId="987999980" sldId="360"/>
        </pc:sldMkLst>
        <pc:spChg chg="mod">
          <ac:chgData name="Uhr, Vinzenz Nathan (STUDENTS)" userId="f4f67b1a-e021-4569-b4a5-fe6b7216375a" providerId="ADAL" clId="{C3A52CA4-442A-4362-A302-7FF9248EB07C}" dt="2024-09-04T15:38:27.876" v="5597" actId="20577"/>
          <ac:spMkLst>
            <pc:docMk/>
            <pc:sldMk cId="987999980" sldId="360"/>
            <ac:spMk id="3" creationId="{F4B47F9A-F78C-683B-F54D-6D8E7BFEB48F}"/>
          </ac:spMkLst>
        </pc:spChg>
        <pc:spChg chg="mod">
          <ac:chgData name="Uhr, Vinzenz Nathan (STUDENTS)" userId="f4f67b1a-e021-4569-b4a5-fe6b7216375a" providerId="ADAL" clId="{C3A52CA4-442A-4362-A302-7FF9248EB07C}" dt="2024-09-09T07:58:42.350" v="7405"/>
          <ac:spMkLst>
            <pc:docMk/>
            <pc:sldMk cId="987999980" sldId="360"/>
            <ac:spMk id="5" creationId="{9AA9B3E2-775A-8F8A-8537-D0D3C4197775}"/>
          </ac:spMkLst>
        </pc:spChg>
        <pc:spChg chg="mod">
          <ac:chgData name="Uhr, Vinzenz Nathan (STUDENTS)" userId="f4f67b1a-e021-4569-b4a5-fe6b7216375a" providerId="ADAL" clId="{C3A52CA4-442A-4362-A302-7FF9248EB07C}" dt="2024-09-09T08:07:10.828" v="7462" actId="790"/>
          <ac:spMkLst>
            <pc:docMk/>
            <pc:sldMk cId="987999980" sldId="360"/>
            <ac:spMk id="6" creationId="{A9FA4851-AD5E-EB37-6F76-42D3644B9FB9}"/>
          </ac:spMkLst>
        </pc:spChg>
      </pc:sldChg>
      <pc:sldChg chg="addSp delSp modSp new mod modNotesTx">
        <pc:chgData name="Uhr, Vinzenz Nathan (STUDENTS)" userId="f4f67b1a-e021-4569-b4a5-fe6b7216375a" providerId="ADAL" clId="{C3A52CA4-442A-4362-A302-7FF9248EB07C}" dt="2024-09-10T09:24:41.656" v="8619" actId="6549"/>
        <pc:sldMkLst>
          <pc:docMk/>
          <pc:sldMk cId="3723781400" sldId="361"/>
        </pc:sldMkLst>
        <pc:spChg chg="del">
          <ac:chgData name="Uhr, Vinzenz Nathan (STUDENTS)" userId="f4f67b1a-e021-4569-b4a5-fe6b7216375a" providerId="ADAL" clId="{C3A52CA4-442A-4362-A302-7FF9248EB07C}" dt="2024-09-04T15:39:08.259" v="5649" actId="478"/>
          <ac:spMkLst>
            <pc:docMk/>
            <pc:sldMk cId="3723781400" sldId="361"/>
            <ac:spMk id="2" creationId="{5256B3B8-9277-86D8-FC15-F8871FCB3FF1}"/>
          </ac:spMkLst>
        </pc:spChg>
        <pc:spChg chg="mod">
          <ac:chgData name="Uhr, Vinzenz Nathan (STUDENTS)" userId="f4f67b1a-e021-4569-b4a5-fe6b7216375a" providerId="ADAL" clId="{C3A52CA4-442A-4362-A302-7FF9248EB07C}" dt="2024-09-10T09:20:00.471" v="8231"/>
          <ac:spMkLst>
            <pc:docMk/>
            <pc:sldMk cId="3723781400" sldId="361"/>
            <ac:spMk id="3" creationId="{3C2B55E9-0698-5633-CDD7-08F2323EBCC2}"/>
          </ac:spMkLst>
        </pc:spChg>
        <pc:spChg chg="mod">
          <ac:chgData name="Uhr, Vinzenz Nathan (STUDENTS)" userId="f4f67b1a-e021-4569-b4a5-fe6b7216375a" providerId="ADAL" clId="{C3A52CA4-442A-4362-A302-7FF9248EB07C}" dt="2024-09-09T07:58:47.916" v="7406"/>
          <ac:spMkLst>
            <pc:docMk/>
            <pc:sldMk cId="3723781400" sldId="361"/>
            <ac:spMk id="5" creationId="{8CA60DA2-F025-369A-3DD1-85F5C7C8A43D}"/>
          </ac:spMkLst>
        </pc:spChg>
        <pc:spChg chg="mod">
          <ac:chgData name="Uhr, Vinzenz Nathan (STUDENTS)" userId="f4f67b1a-e021-4569-b4a5-fe6b7216375a" providerId="ADAL" clId="{C3A52CA4-442A-4362-A302-7FF9248EB07C}" dt="2024-09-09T08:07:17.488" v="7463" actId="790"/>
          <ac:spMkLst>
            <pc:docMk/>
            <pc:sldMk cId="3723781400" sldId="361"/>
            <ac:spMk id="6" creationId="{F381BAB0-4F6B-DA80-C092-592B67FA4486}"/>
          </ac:spMkLst>
        </pc:spChg>
        <pc:spChg chg="add mod">
          <ac:chgData name="Uhr, Vinzenz Nathan (STUDENTS)" userId="f4f67b1a-e021-4569-b4a5-fe6b7216375a" providerId="ADAL" clId="{C3A52CA4-442A-4362-A302-7FF9248EB07C}" dt="2024-09-04T15:45:39.218" v="6011" actId="20577"/>
          <ac:spMkLst>
            <pc:docMk/>
            <pc:sldMk cId="3723781400" sldId="361"/>
            <ac:spMk id="10" creationId="{4D0BB719-187D-8CF3-674F-3EC7E5AB25BD}"/>
          </ac:spMkLst>
        </pc:spChg>
        <pc:picChg chg="add mod">
          <ac:chgData name="Uhr, Vinzenz Nathan (STUDENTS)" userId="f4f67b1a-e021-4569-b4a5-fe6b7216375a" providerId="ADAL" clId="{C3A52CA4-442A-4362-A302-7FF9248EB07C}" dt="2024-09-04T15:41:20.015" v="5843" actId="1076"/>
          <ac:picMkLst>
            <pc:docMk/>
            <pc:sldMk cId="3723781400" sldId="361"/>
            <ac:picMk id="9" creationId="{A1FA070C-D2E8-5606-5E66-D643B9270221}"/>
          </ac:picMkLst>
        </pc:picChg>
      </pc:sldChg>
      <pc:sldChg chg="add del">
        <pc:chgData name="Uhr, Vinzenz Nathan (STUDENTS)" userId="f4f67b1a-e021-4569-b4a5-fe6b7216375a" providerId="ADAL" clId="{C3A52CA4-442A-4362-A302-7FF9248EB07C}" dt="2024-09-09T13:40:59.663" v="7936" actId="2696"/>
        <pc:sldMkLst>
          <pc:docMk/>
          <pc:sldMk cId="490992241" sldId="362"/>
        </pc:sldMkLst>
      </pc:sldChg>
      <pc:sldChg chg="addSp delSp modSp add del mod ord">
        <pc:chgData name="Uhr, Vinzenz Nathan (STUDENTS)" userId="f4f67b1a-e021-4569-b4a5-fe6b7216375a" providerId="ADAL" clId="{C3A52CA4-442A-4362-A302-7FF9248EB07C}" dt="2024-09-09T12:26:33.425" v="7744" actId="2696"/>
        <pc:sldMkLst>
          <pc:docMk/>
          <pc:sldMk cId="3108567330" sldId="362"/>
        </pc:sldMkLst>
        <pc:spChg chg="mod">
          <ac:chgData name="Uhr, Vinzenz Nathan (STUDENTS)" userId="f4f67b1a-e021-4569-b4a5-fe6b7216375a" providerId="ADAL" clId="{C3A52CA4-442A-4362-A302-7FF9248EB07C}" dt="2024-09-09T08:07:35.598" v="7466" actId="790"/>
          <ac:spMkLst>
            <pc:docMk/>
            <pc:sldMk cId="3108567330" sldId="362"/>
            <ac:spMk id="3" creationId="{3C2B55E9-0698-5633-CDD7-08F2323EBCC2}"/>
          </ac:spMkLst>
        </pc:spChg>
        <pc:spChg chg="mod">
          <ac:chgData name="Uhr, Vinzenz Nathan (STUDENTS)" userId="f4f67b1a-e021-4569-b4a5-fe6b7216375a" providerId="ADAL" clId="{C3A52CA4-442A-4362-A302-7FF9248EB07C}" dt="2024-09-09T07:58:50.163" v="7407"/>
          <ac:spMkLst>
            <pc:docMk/>
            <pc:sldMk cId="3108567330" sldId="362"/>
            <ac:spMk id="5" creationId="{8CA60DA2-F025-369A-3DD1-85F5C7C8A43D}"/>
          </ac:spMkLst>
        </pc:spChg>
        <pc:spChg chg="mod">
          <ac:chgData name="Uhr, Vinzenz Nathan (STUDENTS)" userId="f4f67b1a-e021-4569-b4a5-fe6b7216375a" providerId="ADAL" clId="{C3A52CA4-442A-4362-A302-7FF9248EB07C}" dt="2024-09-09T08:07:29.838" v="7465" actId="790"/>
          <ac:spMkLst>
            <pc:docMk/>
            <pc:sldMk cId="3108567330" sldId="362"/>
            <ac:spMk id="6" creationId="{F381BAB0-4F6B-DA80-C092-592B67FA4486}"/>
          </ac:spMkLst>
        </pc:spChg>
        <pc:spChg chg="add mod">
          <ac:chgData name="Uhr, Vinzenz Nathan (STUDENTS)" userId="f4f67b1a-e021-4569-b4a5-fe6b7216375a" providerId="ADAL" clId="{C3A52CA4-442A-4362-A302-7FF9248EB07C}" dt="2024-09-04T15:45:21.449" v="5993" actId="20577"/>
          <ac:spMkLst>
            <pc:docMk/>
            <pc:sldMk cId="3108567330" sldId="362"/>
            <ac:spMk id="10" creationId="{8E2961F7-C834-EBCD-C3A3-D46498789B9B}"/>
          </ac:spMkLst>
        </pc:spChg>
        <pc:picChg chg="add mod">
          <ac:chgData name="Uhr, Vinzenz Nathan (STUDENTS)" userId="f4f67b1a-e021-4569-b4a5-fe6b7216375a" providerId="ADAL" clId="{C3A52CA4-442A-4362-A302-7FF9248EB07C}" dt="2024-09-04T15:43:02.632" v="5955" actId="1076"/>
          <ac:picMkLst>
            <pc:docMk/>
            <pc:sldMk cId="3108567330" sldId="362"/>
            <ac:picMk id="8" creationId="{54A3EC4D-43BC-855A-B4FC-96B1BFE70303}"/>
          </ac:picMkLst>
        </pc:picChg>
        <pc:picChg chg="del">
          <ac:chgData name="Uhr, Vinzenz Nathan (STUDENTS)" userId="f4f67b1a-e021-4569-b4a5-fe6b7216375a" providerId="ADAL" clId="{C3A52CA4-442A-4362-A302-7FF9248EB07C}" dt="2024-09-04T15:42:55.093" v="5950" actId="478"/>
          <ac:picMkLst>
            <pc:docMk/>
            <pc:sldMk cId="3108567330" sldId="362"/>
            <ac:picMk id="9" creationId="{A1FA070C-D2E8-5606-5E66-D643B9270221}"/>
          </ac:picMkLst>
        </pc:picChg>
      </pc:sldChg>
      <pc:sldChg chg="add modNotesTx">
        <pc:chgData name="Uhr, Vinzenz Nathan (STUDENTS)" userId="f4f67b1a-e021-4569-b4a5-fe6b7216375a" providerId="ADAL" clId="{C3A52CA4-442A-4362-A302-7FF9248EB07C}" dt="2024-09-10T09:25:22.119" v="8624" actId="20577"/>
        <pc:sldMkLst>
          <pc:docMk/>
          <pc:sldMk cId="3483083032" sldId="362"/>
        </pc:sldMkLst>
      </pc:sldChg>
      <pc:sldChg chg="add">
        <pc:chgData name="Uhr, Vinzenz Nathan (STUDENTS)" userId="f4f67b1a-e021-4569-b4a5-fe6b7216375a" providerId="ADAL" clId="{C3A52CA4-442A-4362-A302-7FF9248EB07C}" dt="2024-09-09T13:41:11.973" v="7937"/>
        <pc:sldMkLst>
          <pc:docMk/>
          <pc:sldMk cId="690228659" sldId="363"/>
        </pc:sldMkLst>
      </pc:sldChg>
      <pc:sldChg chg="addSp modSp new del mod ord">
        <pc:chgData name="Uhr, Vinzenz Nathan (STUDENTS)" userId="f4f67b1a-e021-4569-b4a5-fe6b7216375a" providerId="ADAL" clId="{C3A52CA4-442A-4362-A302-7FF9248EB07C}" dt="2024-09-09T12:26:33.425" v="7744" actId="2696"/>
        <pc:sldMkLst>
          <pc:docMk/>
          <pc:sldMk cId="2225258097" sldId="363"/>
        </pc:sldMkLst>
        <pc:spChg chg="mod">
          <ac:chgData name="Uhr, Vinzenz Nathan (STUDENTS)" userId="f4f67b1a-e021-4569-b4a5-fe6b7216375a" providerId="ADAL" clId="{C3A52CA4-442A-4362-A302-7FF9248EB07C}" dt="2024-09-09T08:08:00.870" v="7469" actId="20577"/>
          <ac:spMkLst>
            <pc:docMk/>
            <pc:sldMk cId="2225258097" sldId="363"/>
            <ac:spMk id="3" creationId="{FC692635-43FB-87D1-002F-AD3426597CD4}"/>
          </ac:spMkLst>
        </pc:spChg>
        <pc:spChg chg="mod">
          <ac:chgData name="Uhr, Vinzenz Nathan (STUDENTS)" userId="f4f67b1a-e021-4569-b4a5-fe6b7216375a" providerId="ADAL" clId="{C3A52CA4-442A-4362-A302-7FF9248EB07C}" dt="2024-09-09T07:58:52.618" v="7408"/>
          <ac:spMkLst>
            <pc:docMk/>
            <pc:sldMk cId="2225258097" sldId="363"/>
            <ac:spMk id="5" creationId="{B58DD0AC-8F47-BF40-EB31-7A72A12B92F0}"/>
          </ac:spMkLst>
        </pc:spChg>
        <pc:spChg chg="mod">
          <ac:chgData name="Uhr, Vinzenz Nathan (STUDENTS)" userId="f4f67b1a-e021-4569-b4a5-fe6b7216375a" providerId="ADAL" clId="{C3A52CA4-442A-4362-A302-7FF9248EB07C}" dt="2024-09-09T08:07:41.435" v="7467" actId="790"/>
          <ac:spMkLst>
            <pc:docMk/>
            <pc:sldMk cId="2225258097" sldId="363"/>
            <ac:spMk id="6" creationId="{8DA6B5DA-8BA9-A8CB-4D5B-B44EE3F2605F}"/>
          </ac:spMkLst>
        </pc:spChg>
        <pc:spChg chg="add mod">
          <ac:chgData name="Uhr, Vinzenz Nathan (STUDENTS)" userId="f4f67b1a-e021-4569-b4a5-fe6b7216375a" providerId="ADAL" clId="{C3A52CA4-442A-4362-A302-7FF9248EB07C}" dt="2024-09-04T15:47:31.858" v="6159" actId="1076"/>
          <ac:spMkLst>
            <pc:docMk/>
            <pc:sldMk cId="2225258097" sldId="363"/>
            <ac:spMk id="10" creationId="{2FE7A6C0-1E0C-CC3F-EE3C-9A86BEC01274}"/>
          </ac:spMkLst>
        </pc:spChg>
        <pc:picChg chg="add mod">
          <ac:chgData name="Uhr, Vinzenz Nathan (STUDENTS)" userId="f4f67b1a-e021-4569-b4a5-fe6b7216375a" providerId="ADAL" clId="{C3A52CA4-442A-4362-A302-7FF9248EB07C}" dt="2024-09-04T15:47:05.053" v="6152" actId="14100"/>
          <ac:picMkLst>
            <pc:docMk/>
            <pc:sldMk cId="2225258097" sldId="363"/>
            <ac:picMk id="9" creationId="{64FE41EA-5882-AE63-17BF-04FBF684144E}"/>
          </ac:picMkLst>
        </pc:picChg>
      </pc:sldChg>
      <pc:sldChg chg="add del">
        <pc:chgData name="Uhr, Vinzenz Nathan (STUDENTS)" userId="f4f67b1a-e021-4569-b4a5-fe6b7216375a" providerId="ADAL" clId="{C3A52CA4-442A-4362-A302-7FF9248EB07C}" dt="2024-09-09T13:40:59.663" v="7936" actId="2696"/>
        <pc:sldMkLst>
          <pc:docMk/>
          <pc:sldMk cId="3386595671" sldId="363"/>
        </pc:sldMkLst>
      </pc:sldChg>
      <pc:sldChg chg="add">
        <pc:chgData name="Uhr, Vinzenz Nathan (STUDENTS)" userId="f4f67b1a-e021-4569-b4a5-fe6b7216375a" providerId="ADAL" clId="{C3A52CA4-442A-4362-A302-7FF9248EB07C}" dt="2024-09-04T15:47:48.175" v="6160"/>
        <pc:sldMkLst>
          <pc:docMk/>
          <pc:sldMk cId="2991207819" sldId="364"/>
        </pc:sldMkLst>
      </pc:sldChg>
      <pc:sldChg chg="modSp new mod">
        <pc:chgData name="Uhr, Vinzenz Nathan (STUDENTS)" userId="f4f67b1a-e021-4569-b4a5-fe6b7216375a" providerId="ADAL" clId="{C3A52CA4-442A-4362-A302-7FF9248EB07C}" dt="2024-09-09T08:08:23.789" v="7472" actId="790"/>
        <pc:sldMkLst>
          <pc:docMk/>
          <pc:sldMk cId="45162381" sldId="365"/>
        </pc:sldMkLst>
        <pc:spChg chg="mod">
          <ac:chgData name="Uhr, Vinzenz Nathan (STUDENTS)" userId="f4f67b1a-e021-4569-b4a5-fe6b7216375a" providerId="ADAL" clId="{C3A52CA4-442A-4362-A302-7FF9248EB07C}" dt="2024-09-09T08:08:11.387" v="7470" actId="790"/>
          <ac:spMkLst>
            <pc:docMk/>
            <pc:sldMk cId="45162381" sldId="365"/>
            <ac:spMk id="3" creationId="{F23A148A-EFFC-1EAE-1559-B9D842EED3D5}"/>
          </ac:spMkLst>
        </pc:spChg>
        <pc:spChg chg="mod">
          <ac:chgData name="Uhr, Vinzenz Nathan (STUDENTS)" userId="f4f67b1a-e021-4569-b4a5-fe6b7216375a" providerId="ADAL" clId="{C3A52CA4-442A-4362-A302-7FF9248EB07C}" dt="2024-09-09T08:08:19.642" v="7471" actId="790"/>
          <ac:spMkLst>
            <pc:docMk/>
            <pc:sldMk cId="45162381" sldId="365"/>
            <ac:spMk id="4" creationId="{9603738C-8BF3-9A2C-3E79-11279C7B0933}"/>
          </ac:spMkLst>
        </pc:spChg>
        <pc:spChg chg="mod">
          <ac:chgData name="Uhr, Vinzenz Nathan (STUDENTS)" userId="f4f67b1a-e021-4569-b4a5-fe6b7216375a" providerId="ADAL" clId="{C3A52CA4-442A-4362-A302-7FF9248EB07C}" dt="2024-09-09T07:58:55.113" v="7409"/>
          <ac:spMkLst>
            <pc:docMk/>
            <pc:sldMk cId="45162381" sldId="365"/>
            <ac:spMk id="5" creationId="{BA066059-AA4A-7AB0-C0E5-F3933DC6FDF4}"/>
          </ac:spMkLst>
        </pc:spChg>
        <pc:spChg chg="mod">
          <ac:chgData name="Uhr, Vinzenz Nathan (STUDENTS)" userId="f4f67b1a-e021-4569-b4a5-fe6b7216375a" providerId="ADAL" clId="{C3A52CA4-442A-4362-A302-7FF9248EB07C}" dt="2024-09-09T08:08:23.789" v="7472" actId="790"/>
          <ac:spMkLst>
            <pc:docMk/>
            <pc:sldMk cId="45162381" sldId="365"/>
            <ac:spMk id="6" creationId="{50281202-B999-9505-9EED-3E032633D81C}"/>
          </ac:spMkLst>
        </pc:spChg>
      </pc:sldChg>
      <pc:sldChg chg="modSp new mod modNotesTx">
        <pc:chgData name="Uhr, Vinzenz Nathan (STUDENTS)" userId="f4f67b1a-e021-4569-b4a5-fe6b7216375a" providerId="ADAL" clId="{C3A52CA4-442A-4362-A302-7FF9248EB07C}" dt="2024-09-09T08:08:58.895" v="7475" actId="790"/>
        <pc:sldMkLst>
          <pc:docMk/>
          <pc:sldMk cId="1201733724" sldId="366"/>
        </pc:sldMkLst>
        <pc:spChg chg="mod">
          <ac:chgData name="Uhr, Vinzenz Nathan (STUDENTS)" userId="f4f67b1a-e021-4569-b4a5-fe6b7216375a" providerId="ADAL" clId="{C3A52CA4-442A-4362-A302-7FF9248EB07C}" dt="2024-09-09T08:08:54.369" v="7474" actId="790"/>
          <ac:spMkLst>
            <pc:docMk/>
            <pc:sldMk cId="1201733724" sldId="366"/>
            <ac:spMk id="3" creationId="{A3AD0876-EB73-4325-F04A-391CC10C02D1}"/>
          </ac:spMkLst>
        </pc:spChg>
        <pc:spChg chg="mod">
          <ac:chgData name="Uhr, Vinzenz Nathan (STUDENTS)" userId="f4f67b1a-e021-4569-b4a5-fe6b7216375a" providerId="ADAL" clId="{C3A52CA4-442A-4362-A302-7FF9248EB07C}" dt="2024-09-09T08:08:58.895" v="7475" actId="790"/>
          <ac:spMkLst>
            <pc:docMk/>
            <pc:sldMk cId="1201733724" sldId="366"/>
            <ac:spMk id="4" creationId="{9A848DF0-1CE7-076D-845C-E96B86B08985}"/>
          </ac:spMkLst>
        </pc:spChg>
        <pc:spChg chg="mod">
          <ac:chgData name="Uhr, Vinzenz Nathan (STUDENTS)" userId="f4f67b1a-e021-4569-b4a5-fe6b7216375a" providerId="ADAL" clId="{C3A52CA4-442A-4362-A302-7FF9248EB07C}" dt="2024-09-09T07:58:57.564" v="7410"/>
          <ac:spMkLst>
            <pc:docMk/>
            <pc:sldMk cId="1201733724" sldId="366"/>
            <ac:spMk id="5" creationId="{E6B70FDA-9162-43D0-9EC6-CB9C2BA6782E}"/>
          </ac:spMkLst>
        </pc:spChg>
        <pc:spChg chg="mod">
          <ac:chgData name="Uhr, Vinzenz Nathan (STUDENTS)" userId="f4f67b1a-e021-4569-b4a5-fe6b7216375a" providerId="ADAL" clId="{C3A52CA4-442A-4362-A302-7FF9248EB07C}" dt="2024-09-09T08:08:29.460" v="7473" actId="790"/>
          <ac:spMkLst>
            <pc:docMk/>
            <pc:sldMk cId="1201733724" sldId="366"/>
            <ac:spMk id="6" creationId="{D1A7A60E-9806-DAFA-1CC1-031EF0AD889A}"/>
          </ac:spMkLst>
        </pc:spChg>
      </pc:sldChg>
      <pc:sldChg chg="modSp new mod">
        <pc:chgData name="Uhr, Vinzenz Nathan (STUDENTS)" userId="f4f67b1a-e021-4569-b4a5-fe6b7216375a" providerId="ADAL" clId="{C3A52CA4-442A-4362-A302-7FF9248EB07C}" dt="2024-09-09T08:09:08.893" v="7477" actId="790"/>
        <pc:sldMkLst>
          <pc:docMk/>
          <pc:sldMk cId="443984575" sldId="367"/>
        </pc:sldMkLst>
        <pc:spChg chg="mod">
          <ac:chgData name="Uhr, Vinzenz Nathan (STUDENTS)" userId="f4f67b1a-e021-4569-b4a5-fe6b7216375a" providerId="ADAL" clId="{C3A52CA4-442A-4362-A302-7FF9248EB07C}" dt="2024-09-09T08:09:05.107" v="7476" actId="790"/>
          <ac:spMkLst>
            <pc:docMk/>
            <pc:sldMk cId="443984575" sldId="367"/>
            <ac:spMk id="3" creationId="{054B9B87-00A1-AA05-18B6-37E825AF8B00}"/>
          </ac:spMkLst>
        </pc:spChg>
        <pc:spChg chg="mod">
          <ac:chgData name="Uhr, Vinzenz Nathan (STUDENTS)" userId="f4f67b1a-e021-4569-b4a5-fe6b7216375a" providerId="ADAL" clId="{C3A52CA4-442A-4362-A302-7FF9248EB07C}" dt="2024-09-09T07:58:59.846" v="7411"/>
          <ac:spMkLst>
            <pc:docMk/>
            <pc:sldMk cId="443984575" sldId="367"/>
            <ac:spMk id="5" creationId="{0A701CCE-B9AE-6524-7292-2104D50038AC}"/>
          </ac:spMkLst>
        </pc:spChg>
        <pc:spChg chg="mod">
          <ac:chgData name="Uhr, Vinzenz Nathan (STUDENTS)" userId="f4f67b1a-e021-4569-b4a5-fe6b7216375a" providerId="ADAL" clId="{C3A52CA4-442A-4362-A302-7FF9248EB07C}" dt="2024-09-09T08:09:08.893" v="7477" actId="790"/>
          <ac:spMkLst>
            <pc:docMk/>
            <pc:sldMk cId="443984575" sldId="367"/>
            <ac:spMk id="6" creationId="{0B364A0B-8981-9E94-2F91-0AF376EEFB66}"/>
          </ac:spMkLst>
        </pc:spChg>
      </pc:sldChg>
      <pc:sldChg chg="addSp delSp modSp add mod ord modNotesTx">
        <pc:chgData name="Uhr, Vinzenz Nathan (STUDENTS)" userId="f4f67b1a-e021-4569-b4a5-fe6b7216375a" providerId="ADAL" clId="{C3A52CA4-442A-4362-A302-7FF9248EB07C}" dt="2024-09-11T15:41:18.935" v="10841"/>
        <pc:sldMkLst>
          <pc:docMk/>
          <pc:sldMk cId="1986058261" sldId="368"/>
        </pc:sldMkLst>
        <pc:spChg chg="add del">
          <ac:chgData name="Uhr, Vinzenz Nathan (STUDENTS)" userId="f4f67b1a-e021-4569-b4a5-fe6b7216375a" providerId="ADAL" clId="{C3A52CA4-442A-4362-A302-7FF9248EB07C}" dt="2024-09-04T16:16:37.823" v="7059"/>
          <ac:spMkLst>
            <pc:docMk/>
            <pc:sldMk cId="1986058261" sldId="368"/>
            <ac:spMk id="2" creationId="{347559E5-88A9-7114-3CF2-22840C9512E3}"/>
          </ac:spMkLst>
        </pc:spChg>
        <pc:spChg chg="del">
          <ac:chgData name="Uhr, Vinzenz Nathan (STUDENTS)" userId="f4f67b1a-e021-4569-b4a5-fe6b7216375a" providerId="ADAL" clId="{C3A52CA4-442A-4362-A302-7FF9248EB07C}" dt="2024-09-04T16:17:45.453" v="7119" actId="478"/>
          <ac:spMkLst>
            <pc:docMk/>
            <pc:sldMk cId="1986058261" sldId="368"/>
            <ac:spMk id="3" creationId="{0F31BD77-9129-AFD5-427C-860E0BF92F00}"/>
          </ac:spMkLst>
        </pc:spChg>
        <pc:spChg chg="mod">
          <ac:chgData name="Uhr, Vinzenz Nathan (STUDENTS)" userId="f4f67b1a-e021-4569-b4a5-fe6b7216375a" providerId="ADAL" clId="{C3A52CA4-442A-4362-A302-7FF9248EB07C}" dt="2024-09-04T15:58:29.261" v="7043" actId="20577"/>
          <ac:spMkLst>
            <pc:docMk/>
            <pc:sldMk cId="1986058261" sldId="368"/>
            <ac:spMk id="4" creationId="{695F92CF-A460-955B-BE6A-033972C8D7EF}"/>
          </ac:spMkLst>
        </pc:spChg>
        <pc:spChg chg="add mod">
          <ac:chgData name="Uhr, Vinzenz Nathan (STUDENTS)" userId="f4f67b1a-e021-4569-b4a5-fe6b7216375a" providerId="ADAL" clId="{C3A52CA4-442A-4362-A302-7FF9248EB07C}" dt="2024-09-04T16:20:02.786" v="7185" actId="1076"/>
          <ac:spMkLst>
            <pc:docMk/>
            <pc:sldMk cId="1986058261" sldId="368"/>
            <ac:spMk id="9" creationId="{5D073579-8CA3-5EA6-C866-4FCA9A3755DA}"/>
          </ac:spMkLst>
        </pc:spChg>
        <pc:spChg chg="add mod">
          <ac:chgData name="Uhr, Vinzenz Nathan (STUDENTS)" userId="f4f67b1a-e021-4569-b4a5-fe6b7216375a" providerId="ADAL" clId="{C3A52CA4-442A-4362-A302-7FF9248EB07C}" dt="2024-09-09T08:09:17.982" v="7478" actId="790"/>
          <ac:spMkLst>
            <pc:docMk/>
            <pc:sldMk cId="1986058261" sldId="368"/>
            <ac:spMk id="10" creationId="{90B57835-457B-3B51-6720-D4EE8B930C0D}"/>
          </ac:spMkLst>
        </pc:spChg>
        <pc:spChg chg="add del mod">
          <ac:chgData name="Uhr, Vinzenz Nathan (STUDENTS)" userId="f4f67b1a-e021-4569-b4a5-fe6b7216375a" providerId="ADAL" clId="{C3A52CA4-442A-4362-A302-7FF9248EB07C}" dt="2024-09-04T16:19:50.186" v="7181" actId="478"/>
          <ac:spMkLst>
            <pc:docMk/>
            <pc:sldMk cId="1986058261" sldId="368"/>
            <ac:spMk id="11" creationId="{4B1363B1-1969-CE70-6774-1A8C0EAAE2FC}"/>
          </ac:spMkLst>
        </pc:spChg>
        <pc:spChg chg="add del">
          <ac:chgData name="Uhr, Vinzenz Nathan (STUDENTS)" userId="f4f67b1a-e021-4569-b4a5-fe6b7216375a" providerId="ADAL" clId="{C3A52CA4-442A-4362-A302-7FF9248EB07C}" dt="2024-09-04T16:19:36.953" v="7174" actId="22"/>
          <ac:spMkLst>
            <pc:docMk/>
            <pc:sldMk cId="1986058261" sldId="368"/>
            <ac:spMk id="13" creationId="{CB717D89-8414-8745-4569-EED85900DD0D}"/>
          </ac:spMkLst>
        </pc:spChg>
        <pc:spChg chg="add del mod">
          <ac:chgData name="Uhr, Vinzenz Nathan (STUDENTS)" userId="f4f67b1a-e021-4569-b4a5-fe6b7216375a" providerId="ADAL" clId="{C3A52CA4-442A-4362-A302-7FF9248EB07C}" dt="2024-09-04T16:20:14.177" v="7187" actId="478"/>
          <ac:spMkLst>
            <pc:docMk/>
            <pc:sldMk cId="1986058261" sldId="368"/>
            <ac:spMk id="14" creationId="{68A4F9D4-47C2-54F7-87B7-CD0BD9D2881A}"/>
          </ac:spMkLst>
        </pc:spChg>
        <pc:picChg chg="add mod">
          <ac:chgData name="Uhr, Vinzenz Nathan (STUDENTS)" userId="f4f67b1a-e021-4569-b4a5-fe6b7216375a" providerId="ADAL" clId="{C3A52CA4-442A-4362-A302-7FF9248EB07C}" dt="2024-09-04T16:16:28.977" v="7058"/>
          <ac:picMkLst>
            <pc:docMk/>
            <pc:sldMk cId="1986058261" sldId="368"/>
            <ac:picMk id="6" creationId="{315FD8AF-5CF8-C4D0-0BC1-10934355B677}"/>
          </ac:picMkLst>
        </pc:picChg>
        <pc:picChg chg="add mod">
          <ac:chgData name="Uhr, Vinzenz Nathan (STUDENTS)" userId="f4f67b1a-e021-4569-b4a5-fe6b7216375a" providerId="ADAL" clId="{C3A52CA4-442A-4362-A302-7FF9248EB07C}" dt="2024-09-04T16:20:02.786" v="7185" actId="1076"/>
          <ac:picMkLst>
            <pc:docMk/>
            <pc:sldMk cId="1986058261" sldId="368"/>
            <ac:picMk id="8" creationId="{7DD919BF-EEE5-4761-E11E-F205A91FE4AE}"/>
          </ac:picMkLst>
        </pc:picChg>
      </pc:sldChg>
      <pc:sldChg chg="delSp modSp new mod">
        <pc:chgData name="Uhr, Vinzenz Nathan (STUDENTS)" userId="f4f67b1a-e021-4569-b4a5-fe6b7216375a" providerId="ADAL" clId="{C3A52CA4-442A-4362-A302-7FF9248EB07C}" dt="2024-09-09T08:09:25.641" v="7479" actId="790"/>
        <pc:sldMkLst>
          <pc:docMk/>
          <pc:sldMk cId="3128005027" sldId="369"/>
        </pc:sldMkLst>
        <pc:spChg chg="del">
          <ac:chgData name="Uhr, Vinzenz Nathan (STUDENTS)" userId="f4f67b1a-e021-4569-b4a5-fe6b7216375a" providerId="ADAL" clId="{C3A52CA4-442A-4362-A302-7FF9248EB07C}" dt="2024-09-04T18:04:10.902" v="7215" actId="478"/>
          <ac:spMkLst>
            <pc:docMk/>
            <pc:sldMk cId="3128005027" sldId="369"/>
            <ac:spMk id="2" creationId="{5AB12118-60AC-342B-9B76-4D76610C8772}"/>
          </ac:spMkLst>
        </pc:spChg>
        <pc:spChg chg="mod ord">
          <ac:chgData name="Uhr, Vinzenz Nathan (STUDENTS)" userId="f4f67b1a-e021-4569-b4a5-fe6b7216375a" providerId="ADAL" clId="{C3A52CA4-442A-4362-A302-7FF9248EB07C}" dt="2024-09-04T18:07:32.909" v="7302" actId="404"/>
          <ac:spMkLst>
            <pc:docMk/>
            <pc:sldMk cId="3128005027" sldId="369"/>
            <ac:spMk id="3" creationId="{12E27E80-8220-807F-1E1A-57ADD0881E2A}"/>
          </ac:spMkLst>
        </pc:spChg>
        <pc:spChg chg="del">
          <ac:chgData name="Uhr, Vinzenz Nathan (STUDENTS)" userId="f4f67b1a-e021-4569-b4a5-fe6b7216375a" providerId="ADAL" clId="{C3A52CA4-442A-4362-A302-7FF9248EB07C}" dt="2024-09-04T18:04:26.611" v="7218" actId="478"/>
          <ac:spMkLst>
            <pc:docMk/>
            <pc:sldMk cId="3128005027" sldId="369"/>
            <ac:spMk id="4" creationId="{A7C84CB7-49D7-9588-17CD-D33CB3801FD4}"/>
          </ac:spMkLst>
        </pc:spChg>
        <pc:spChg chg="mod">
          <ac:chgData name="Uhr, Vinzenz Nathan (STUDENTS)" userId="f4f67b1a-e021-4569-b4a5-fe6b7216375a" providerId="ADAL" clId="{C3A52CA4-442A-4362-A302-7FF9248EB07C}" dt="2024-09-09T07:59:04.008" v="7412"/>
          <ac:spMkLst>
            <pc:docMk/>
            <pc:sldMk cId="3128005027" sldId="369"/>
            <ac:spMk id="5" creationId="{CA61314A-E762-9EF0-F471-D282829781A3}"/>
          </ac:spMkLst>
        </pc:spChg>
        <pc:spChg chg="mod">
          <ac:chgData name="Uhr, Vinzenz Nathan (STUDENTS)" userId="f4f67b1a-e021-4569-b4a5-fe6b7216375a" providerId="ADAL" clId="{C3A52CA4-442A-4362-A302-7FF9248EB07C}" dt="2024-09-09T08:09:25.641" v="7479" actId="790"/>
          <ac:spMkLst>
            <pc:docMk/>
            <pc:sldMk cId="3128005027" sldId="369"/>
            <ac:spMk id="6" creationId="{B1F3738B-AF9F-1117-3516-D436488248A5}"/>
          </ac:spMkLst>
        </pc:spChg>
      </pc:sldChg>
      <pc:sldChg chg="addSp delSp modSp add mod ord delAnim modAnim">
        <pc:chgData name="Uhr, Vinzenz Nathan (STUDENTS)" userId="f4f67b1a-e021-4569-b4a5-fe6b7216375a" providerId="ADAL" clId="{C3A52CA4-442A-4362-A302-7FF9248EB07C}" dt="2024-09-11T15:41:17.321" v="10839"/>
        <pc:sldMkLst>
          <pc:docMk/>
          <pc:sldMk cId="21354064" sldId="370"/>
        </pc:sldMkLst>
        <pc:picChg chg="add del mod">
          <ac:chgData name="Uhr, Vinzenz Nathan (STUDENTS)" userId="f4f67b1a-e021-4569-b4a5-fe6b7216375a" providerId="ADAL" clId="{C3A52CA4-442A-4362-A302-7FF9248EB07C}" dt="2024-09-11T15:39:38.442" v="10824" actId="478"/>
          <ac:picMkLst>
            <pc:docMk/>
            <pc:sldMk cId="21354064" sldId="370"/>
            <ac:picMk id="3" creationId="{F60409BB-DF89-BAC3-CD84-2E0EC71AE6D0}"/>
          </ac:picMkLst>
        </pc:picChg>
        <pc:picChg chg="add mod ord">
          <ac:chgData name="Uhr, Vinzenz Nathan (STUDENTS)" userId="f4f67b1a-e021-4569-b4a5-fe6b7216375a" providerId="ADAL" clId="{C3A52CA4-442A-4362-A302-7FF9248EB07C}" dt="2024-09-11T15:40:23.608" v="10837" actId="14100"/>
          <ac:picMkLst>
            <pc:docMk/>
            <pc:sldMk cId="21354064" sldId="370"/>
            <ac:picMk id="6" creationId="{269A5E19-95D7-86A3-BEE8-1DBCE610BE08}"/>
          </ac:picMkLst>
        </pc:picChg>
      </pc:sldChg>
      <pc:sldMasterChg chg="addSp delSp modSp mod">
        <pc:chgData name="Uhr, Vinzenz Nathan (STUDENTS)" userId="f4f67b1a-e021-4569-b4a5-fe6b7216375a" providerId="ADAL" clId="{C3A52CA4-442A-4362-A302-7FF9248EB07C}" dt="2024-09-04T08:33:11.033" v="24"/>
        <pc:sldMasterMkLst>
          <pc:docMk/>
          <pc:sldMasterMk cId="1650500097" sldId="2147483682"/>
        </pc:sldMasterMkLst>
        <pc:picChg chg="del">
          <ac:chgData name="Uhr, Vinzenz Nathan (STUDENTS)" userId="f4f67b1a-e021-4569-b4a5-fe6b7216375a" providerId="ADAL" clId="{C3A52CA4-442A-4362-A302-7FF9248EB07C}" dt="2024-09-04T08:33:10.832" v="23" actId="478"/>
          <ac:picMkLst>
            <pc:docMk/>
            <pc:sldMasterMk cId="1650500097" sldId="2147483682"/>
            <ac:picMk id="2" creationId="{02F2BFF4-D9EA-D9EC-0905-10C3BC765C3F}"/>
          </ac:picMkLst>
        </pc:picChg>
        <pc:picChg chg="add mod">
          <ac:chgData name="Uhr, Vinzenz Nathan (STUDENTS)" userId="f4f67b1a-e021-4569-b4a5-fe6b7216375a" providerId="ADAL" clId="{C3A52CA4-442A-4362-A302-7FF9248EB07C}" dt="2024-09-04T08:33:11.033" v="24"/>
          <ac:picMkLst>
            <pc:docMk/>
            <pc:sldMasterMk cId="1650500097" sldId="2147483682"/>
            <ac:picMk id="3" creationId="{C1A62F13-66BD-B408-3BB1-93220C9A4CEB}"/>
          </ac:picMkLst>
        </pc:picChg>
      </pc:sldMasterChg>
      <pc:sldMasterChg chg="addSp delSp modSp mod">
        <pc:chgData name="Uhr, Vinzenz Nathan (STUDENTS)" userId="f4f67b1a-e021-4569-b4a5-fe6b7216375a" providerId="ADAL" clId="{C3A52CA4-442A-4362-A302-7FF9248EB07C}" dt="2024-09-04T08:33:19.255" v="28"/>
        <pc:sldMasterMkLst>
          <pc:docMk/>
          <pc:sldMasterMk cId="2752052908" sldId="2147483692"/>
        </pc:sldMasterMkLst>
        <pc:picChg chg="del">
          <ac:chgData name="Uhr, Vinzenz Nathan (STUDENTS)" userId="f4f67b1a-e021-4569-b4a5-fe6b7216375a" providerId="ADAL" clId="{C3A52CA4-442A-4362-A302-7FF9248EB07C}" dt="2024-09-04T08:33:19.076" v="27" actId="478"/>
          <ac:picMkLst>
            <pc:docMk/>
            <pc:sldMasterMk cId="2752052908" sldId="2147483692"/>
            <ac:picMk id="2" creationId="{2FE614F0-7FFB-3DAF-3C1C-24F0ECAC5784}"/>
          </ac:picMkLst>
        </pc:picChg>
        <pc:picChg chg="add mod">
          <ac:chgData name="Uhr, Vinzenz Nathan (STUDENTS)" userId="f4f67b1a-e021-4569-b4a5-fe6b7216375a" providerId="ADAL" clId="{C3A52CA4-442A-4362-A302-7FF9248EB07C}" dt="2024-09-04T08:33:19.255" v="28"/>
          <ac:picMkLst>
            <pc:docMk/>
            <pc:sldMasterMk cId="2752052908" sldId="2147483692"/>
            <ac:picMk id="3" creationId="{2B8E5CF6-B2FF-3118-740F-FC3A54573253}"/>
          </ac:picMkLst>
        </pc:picChg>
      </pc:sldMasterChg>
      <pc:sldMasterChg chg="addSp delSp modSp mod">
        <pc:chgData name="Uhr, Vinzenz Nathan (STUDENTS)" userId="f4f67b1a-e021-4569-b4a5-fe6b7216375a" providerId="ADAL" clId="{C3A52CA4-442A-4362-A302-7FF9248EB07C}" dt="2024-09-04T08:33:00.890" v="20" actId="1037"/>
        <pc:sldMasterMkLst>
          <pc:docMk/>
          <pc:sldMasterMk cId="742856631" sldId="2147483748"/>
        </pc:sldMasterMkLst>
        <pc:picChg chg="del">
          <ac:chgData name="Uhr, Vinzenz Nathan (STUDENTS)" userId="f4f67b1a-e021-4569-b4a5-fe6b7216375a" providerId="ADAL" clId="{C3A52CA4-442A-4362-A302-7FF9248EB07C}" dt="2024-09-04T08:32:28.382" v="2" actId="478"/>
          <ac:picMkLst>
            <pc:docMk/>
            <pc:sldMasterMk cId="742856631" sldId="2147483748"/>
            <ac:picMk id="2" creationId="{44732EF7-9EE9-0A04-D065-BBFEC30419E2}"/>
          </ac:picMkLst>
        </pc:picChg>
        <pc:picChg chg="add mod">
          <ac:chgData name="Uhr, Vinzenz Nathan (STUDENTS)" userId="f4f67b1a-e021-4569-b4a5-fe6b7216375a" providerId="ADAL" clId="{C3A52CA4-442A-4362-A302-7FF9248EB07C}" dt="2024-09-04T08:33:00.890" v="20" actId="1037"/>
          <ac:picMkLst>
            <pc:docMk/>
            <pc:sldMasterMk cId="742856631" sldId="2147483748"/>
            <ac:picMk id="1026" creationId="{D512881F-CE46-AE9E-8E77-B688341892D3}"/>
          </ac:picMkLst>
        </pc:picChg>
      </pc:sldMasterChg>
      <pc:sldMasterChg chg="addSp delSp modSp mod">
        <pc:chgData name="Uhr, Vinzenz Nathan (STUDENTS)" userId="f4f67b1a-e021-4569-b4a5-fe6b7216375a" providerId="ADAL" clId="{C3A52CA4-442A-4362-A302-7FF9248EB07C}" dt="2024-09-04T08:33:06.381" v="22"/>
        <pc:sldMasterMkLst>
          <pc:docMk/>
          <pc:sldMasterMk cId="4081700730" sldId="2147483755"/>
        </pc:sldMasterMkLst>
        <pc:picChg chg="del">
          <ac:chgData name="Uhr, Vinzenz Nathan (STUDENTS)" userId="f4f67b1a-e021-4569-b4a5-fe6b7216375a" providerId="ADAL" clId="{C3A52CA4-442A-4362-A302-7FF9248EB07C}" dt="2024-09-04T08:33:05.937" v="21" actId="478"/>
          <ac:picMkLst>
            <pc:docMk/>
            <pc:sldMasterMk cId="4081700730" sldId="2147483755"/>
            <ac:picMk id="2" creationId="{0C0919C6-8023-7358-BD18-BBAC3CB23467}"/>
          </ac:picMkLst>
        </pc:picChg>
        <pc:picChg chg="add mod">
          <ac:chgData name="Uhr, Vinzenz Nathan (STUDENTS)" userId="f4f67b1a-e021-4569-b4a5-fe6b7216375a" providerId="ADAL" clId="{C3A52CA4-442A-4362-A302-7FF9248EB07C}" dt="2024-09-04T08:33:06.381" v="22"/>
          <ac:picMkLst>
            <pc:docMk/>
            <pc:sldMasterMk cId="4081700730" sldId="2147483755"/>
            <ac:picMk id="3" creationId="{DE53AD45-866C-A56E-C7F6-75C0A62A57AA}"/>
          </ac:picMkLst>
        </pc:picChg>
      </pc:sldMasterChg>
      <pc:sldMasterChg chg="addSp delSp modSp mod">
        <pc:chgData name="Uhr, Vinzenz Nathan (STUDENTS)" userId="f4f67b1a-e021-4569-b4a5-fe6b7216375a" providerId="ADAL" clId="{C3A52CA4-442A-4362-A302-7FF9248EB07C}" dt="2024-09-04T08:33:16.001" v="26"/>
        <pc:sldMasterMkLst>
          <pc:docMk/>
          <pc:sldMasterMk cId="106798402" sldId="2147483769"/>
        </pc:sldMasterMkLst>
        <pc:picChg chg="del">
          <ac:chgData name="Uhr, Vinzenz Nathan (STUDENTS)" userId="f4f67b1a-e021-4569-b4a5-fe6b7216375a" providerId="ADAL" clId="{C3A52CA4-442A-4362-A302-7FF9248EB07C}" dt="2024-09-04T08:33:15.761" v="25" actId="478"/>
          <ac:picMkLst>
            <pc:docMk/>
            <pc:sldMasterMk cId="106798402" sldId="2147483769"/>
            <ac:picMk id="2" creationId="{758C6226-FE66-EF2C-DFF6-725B02D9BC3B}"/>
          </ac:picMkLst>
        </pc:picChg>
        <pc:picChg chg="add mod">
          <ac:chgData name="Uhr, Vinzenz Nathan (STUDENTS)" userId="f4f67b1a-e021-4569-b4a5-fe6b7216375a" providerId="ADAL" clId="{C3A52CA4-442A-4362-A302-7FF9248EB07C}" dt="2024-09-04T08:33:16.001" v="26"/>
          <ac:picMkLst>
            <pc:docMk/>
            <pc:sldMasterMk cId="106798402" sldId="2147483769"/>
            <ac:picMk id="3" creationId="{6BFAA0E4-7C2B-82F2-C9A5-093202C2F487}"/>
          </ac:picMkLst>
        </pc:picChg>
      </pc:sldMasterChg>
      <pc:sldMasterChg chg="addSp delSp modSp mod">
        <pc:chgData name="Uhr, Vinzenz Nathan (STUDENTS)" userId="f4f67b1a-e021-4569-b4a5-fe6b7216375a" providerId="ADAL" clId="{C3A52CA4-442A-4362-A302-7FF9248EB07C}" dt="2024-09-04T08:33:23.602" v="30"/>
        <pc:sldMasterMkLst>
          <pc:docMk/>
          <pc:sldMasterMk cId="1466141289" sldId="2147483777"/>
        </pc:sldMasterMkLst>
        <pc:picChg chg="add mod">
          <ac:chgData name="Uhr, Vinzenz Nathan (STUDENTS)" userId="f4f67b1a-e021-4569-b4a5-fe6b7216375a" providerId="ADAL" clId="{C3A52CA4-442A-4362-A302-7FF9248EB07C}" dt="2024-09-04T08:33:23.602" v="30"/>
          <ac:picMkLst>
            <pc:docMk/>
            <pc:sldMasterMk cId="1466141289" sldId="2147483777"/>
            <ac:picMk id="2" creationId="{F76AE483-8EE3-06D5-60C2-E50ABF6F2F36}"/>
          </ac:picMkLst>
        </pc:picChg>
        <pc:picChg chg="del">
          <ac:chgData name="Uhr, Vinzenz Nathan (STUDENTS)" userId="f4f67b1a-e021-4569-b4a5-fe6b7216375a" providerId="ADAL" clId="{C3A52CA4-442A-4362-A302-7FF9248EB07C}" dt="2024-09-04T08:33:23.379" v="29" actId="478"/>
          <ac:picMkLst>
            <pc:docMk/>
            <pc:sldMasterMk cId="1466141289" sldId="2147483777"/>
            <ac:picMk id="9" creationId="{00000000-0000-0000-0000-000000000000}"/>
          </ac:picMkLst>
        </pc:picChg>
      </pc:sldMasterChg>
    </pc:docChg>
  </pc:docChgLst>
  <pc:docChgLst>
    <pc:chgData name="Uhr, Vinzenz Nathan (STUDENTS)" userId="f4f67b1a-e021-4569-b4a5-fe6b7216375a" providerId="ADAL" clId="{BB7E4F86-F19F-4A4B-8F91-764EE55FAC46}"/>
    <pc:docChg chg="undo redo custSel addSld delSld modSld sldOrd modMainMaster">
      <pc:chgData name="Uhr, Vinzenz Nathan (STUDENTS)" userId="f4f67b1a-e021-4569-b4a5-fe6b7216375a" providerId="ADAL" clId="{BB7E4F86-F19F-4A4B-8F91-764EE55FAC46}" dt="2023-01-12T15:22:50.431" v="6695" actId="729"/>
      <pc:docMkLst>
        <pc:docMk/>
      </pc:docMkLst>
      <pc:sldChg chg="addSp delSp modSp add mod modShow">
        <pc:chgData name="Uhr, Vinzenz Nathan (STUDENTS)" userId="f4f67b1a-e021-4569-b4a5-fe6b7216375a" providerId="ADAL" clId="{BB7E4F86-F19F-4A4B-8F91-764EE55FAC46}" dt="2023-01-12T15:22:50.431" v="6695" actId="729"/>
        <pc:sldMkLst>
          <pc:docMk/>
          <pc:sldMk cId="1995630194" sldId="257"/>
        </pc:sldMkLst>
        <pc:spChg chg="mod">
          <ac:chgData name="Uhr, Vinzenz Nathan (STUDENTS)" userId="f4f67b1a-e021-4569-b4a5-fe6b7216375a" providerId="ADAL" clId="{BB7E4F86-F19F-4A4B-8F91-764EE55FAC46}" dt="2022-12-23T13:34:18.471" v="120" actId="108"/>
          <ac:spMkLst>
            <pc:docMk/>
            <pc:sldMk cId="1995630194" sldId="257"/>
            <ac:spMk id="2" creationId="{00000000-0000-0000-0000-000000000000}"/>
          </ac:spMkLst>
        </pc:spChg>
        <pc:spChg chg="mod">
          <ac:chgData name="Uhr, Vinzenz Nathan (STUDENTS)" userId="f4f67b1a-e021-4569-b4a5-fe6b7216375a" providerId="ADAL" clId="{BB7E4F86-F19F-4A4B-8F91-764EE55FAC46}" dt="2022-12-23T13:27:12.949" v="25" actId="20577"/>
          <ac:spMkLst>
            <pc:docMk/>
            <pc:sldMk cId="1995630194" sldId="257"/>
            <ac:spMk id="3" creationId="{00000000-0000-0000-0000-000000000000}"/>
          </ac:spMkLst>
        </pc:spChg>
        <pc:spChg chg="mod">
          <ac:chgData name="Uhr, Vinzenz Nathan (STUDENTS)" userId="f4f67b1a-e021-4569-b4a5-fe6b7216375a" providerId="ADAL" clId="{BB7E4F86-F19F-4A4B-8F91-764EE55FAC46}" dt="2022-12-23T13:27:26.549" v="41" actId="20577"/>
          <ac:spMkLst>
            <pc:docMk/>
            <pc:sldMk cId="1995630194" sldId="257"/>
            <ac:spMk id="4" creationId="{00000000-0000-0000-0000-000000000000}"/>
          </ac:spMkLst>
        </pc:spChg>
        <pc:spChg chg="add del mod">
          <ac:chgData name="Uhr, Vinzenz Nathan (STUDENTS)" userId="f4f67b1a-e021-4569-b4a5-fe6b7216375a" providerId="ADAL" clId="{BB7E4F86-F19F-4A4B-8F91-764EE55FAC46}" dt="2022-12-23T13:33:26.961" v="116"/>
          <ac:spMkLst>
            <pc:docMk/>
            <pc:sldMk cId="1995630194" sldId="257"/>
            <ac:spMk id="5" creationId="{6ACD9AC6-6643-F547-91DC-32B8E358FC1A}"/>
          </ac:spMkLst>
        </pc:spChg>
        <pc:spChg chg="add del mod">
          <ac:chgData name="Uhr, Vinzenz Nathan (STUDENTS)" userId="f4f67b1a-e021-4569-b4a5-fe6b7216375a" providerId="ADAL" clId="{BB7E4F86-F19F-4A4B-8F91-764EE55FAC46}" dt="2022-12-23T13:33:35.371" v="118"/>
          <ac:spMkLst>
            <pc:docMk/>
            <pc:sldMk cId="1995630194" sldId="257"/>
            <ac:spMk id="6" creationId="{9ADFBC21-8FCD-CCEA-075C-268209422D39}"/>
          </ac:spMkLst>
        </pc:spChg>
        <pc:spChg chg="mod">
          <ac:chgData name="Uhr, Vinzenz Nathan (STUDENTS)" userId="f4f67b1a-e021-4569-b4a5-fe6b7216375a" providerId="ADAL" clId="{BB7E4F86-F19F-4A4B-8F91-764EE55FAC46}" dt="2022-12-23T13:41:37.354" v="375" actId="790"/>
          <ac:spMkLst>
            <pc:docMk/>
            <pc:sldMk cId="1995630194" sldId="257"/>
            <ac:spMk id="9" creationId="{00000000-0000-0000-0000-000000000000}"/>
          </ac:spMkLst>
        </pc:spChg>
      </pc:sldChg>
      <pc:sldChg chg="addSp delSp modSp add del mod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944743169" sldId="258"/>
        </pc:sldMkLst>
        <pc:spChg chg="add mod">
          <ac:chgData name="Uhr, Vinzenz Nathan (STUDENTS)" userId="f4f67b1a-e021-4569-b4a5-fe6b7216375a" providerId="ADAL" clId="{BB7E4F86-F19F-4A4B-8F91-764EE55FAC46}" dt="2022-12-23T16:13:00.414" v="2294" actId="478"/>
          <ac:spMkLst>
            <pc:docMk/>
            <pc:sldMk cId="2944743169" sldId="258"/>
            <ac:spMk id="3" creationId="{43B10405-FE4F-75C8-E03D-C8AD22E611EB}"/>
          </ac:spMkLst>
        </pc:spChg>
        <pc:spChg chg="mod">
          <ac:chgData name="Uhr, Vinzenz Nathan (STUDENTS)" userId="f4f67b1a-e021-4569-b4a5-fe6b7216375a" providerId="ADAL" clId="{BB7E4F86-F19F-4A4B-8F91-764EE55FAC46}" dt="2022-12-23T16:12:56.530" v="2293" actId="20577"/>
          <ac:spMkLst>
            <pc:docMk/>
            <pc:sldMk cId="2944743169" sldId="258"/>
            <ac:spMk id="7" creationId="{00000000-0000-0000-0000-000000000000}"/>
          </ac:spMkLst>
        </pc:spChg>
        <pc:spChg chg="mod">
          <ac:chgData name="Uhr, Vinzenz Nathan (STUDENTS)" userId="f4f67b1a-e021-4569-b4a5-fe6b7216375a" providerId="ADAL" clId="{BB7E4F86-F19F-4A4B-8F91-764EE55FAC46}" dt="2022-12-23T16:13:01.780" v="2295" actId="20577"/>
          <ac:spMkLst>
            <pc:docMk/>
            <pc:sldMk cId="2944743169" sldId="258"/>
            <ac:spMk id="8" creationId="{00000000-0000-0000-0000-000000000000}"/>
          </ac:spMkLst>
        </pc:spChg>
        <pc:picChg chg="del">
          <ac:chgData name="Uhr, Vinzenz Nathan (STUDENTS)" userId="f4f67b1a-e021-4569-b4a5-fe6b7216375a" providerId="ADAL" clId="{BB7E4F86-F19F-4A4B-8F91-764EE55FAC46}" dt="2022-12-23T16:13:00.414" v="2294" actId="478"/>
          <ac:picMkLst>
            <pc:docMk/>
            <pc:sldMk cId="2944743169" sldId="258"/>
            <ac:picMk id="11" creationId="{00000000-0000-0000-0000-000000000000}"/>
          </ac:picMkLst>
        </pc:picChg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515300682" sldId="273"/>
        </pc:sldMkLst>
      </pc:sldChg>
      <pc:sldChg chg="add del">
        <pc:chgData name="Uhr, Vinzenz Nathan (STUDENTS)" userId="f4f67b1a-e021-4569-b4a5-fe6b7216375a" providerId="ADAL" clId="{BB7E4F86-F19F-4A4B-8F91-764EE55FAC46}" dt="2022-12-23T17:10:14.052" v="3646" actId="47"/>
        <pc:sldMkLst>
          <pc:docMk/>
          <pc:sldMk cId="377017842" sldId="274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439381609" sldId="283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880524280" sldId="284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978995615" sldId="290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1236889567" sldId="295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623058601" sldId="296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603769349" sldId="297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122742919" sldId="298"/>
        </pc:sldMkLst>
      </pc:sldChg>
      <pc:sldChg chg="addSp delSp modSp add del mod">
        <pc:chgData name="Uhr, Vinzenz Nathan (STUDENTS)" userId="f4f67b1a-e021-4569-b4a5-fe6b7216375a" providerId="ADAL" clId="{BB7E4F86-F19F-4A4B-8F91-764EE55FAC46}" dt="2023-01-04T13:54:12.552" v="5278" actId="20577"/>
        <pc:sldMkLst>
          <pc:docMk/>
          <pc:sldMk cId="4040610606" sldId="300"/>
        </pc:sldMkLst>
        <pc:spChg chg="mod">
          <ac:chgData name="Uhr, Vinzenz Nathan (STUDENTS)" userId="f4f67b1a-e021-4569-b4a5-fe6b7216375a" providerId="ADAL" clId="{BB7E4F86-F19F-4A4B-8F91-764EE55FAC46}" dt="2022-12-23T17:11:54.490" v="3686" actId="20577"/>
          <ac:spMkLst>
            <pc:docMk/>
            <pc:sldMk cId="4040610606" sldId="300"/>
            <ac:spMk id="2" creationId="{D1A1A40A-EAB3-9E4B-8D9F-445EABC7084C}"/>
          </ac:spMkLst>
        </pc:spChg>
        <pc:spChg chg="mod">
          <ac:chgData name="Uhr, Vinzenz Nathan (STUDENTS)" userId="f4f67b1a-e021-4569-b4a5-fe6b7216375a" providerId="ADAL" clId="{BB7E4F86-F19F-4A4B-8F91-764EE55FAC46}" dt="2022-12-23T17:11:31.178" v="3657" actId="20577"/>
          <ac:spMkLst>
            <pc:docMk/>
            <pc:sldMk cId="4040610606" sldId="300"/>
            <ac:spMk id="3" creationId="{AB71CEC3-1913-174E-8C92-06ABB4F238B3}"/>
          </ac:spMkLst>
        </pc:spChg>
        <pc:spChg chg="mod">
          <ac:chgData name="Uhr, Vinzenz Nathan (STUDENTS)" userId="f4f67b1a-e021-4569-b4a5-fe6b7216375a" providerId="ADAL" clId="{BB7E4F86-F19F-4A4B-8F91-764EE55FAC46}" dt="2022-12-23T17:11:47.191" v="3677" actId="20577"/>
          <ac:spMkLst>
            <pc:docMk/>
            <pc:sldMk cId="4040610606" sldId="300"/>
            <ac:spMk id="4" creationId="{837EA709-162C-FF46-BA84-7460D3BDD2CB}"/>
          </ac:spMkLst>
        </pc:spChg>
        <pc:spChg chg="mod">
          <ac:chgData name="Uhr, Vinzenz Nathan (STUDENTS)" userId="f4f67b1a-e021-4569-b4a5-fe6b7216375a" providerId="ADAL" clId="{BB7E4F86-F19F-4A4B-8F91-764EE55FAC46}" dt="2023-01-04T13:54:12.552" v="5278" actId="20577"/>
          <ac:spMkLst>
            <pc:docMk/>
            <pc:sldMk cId="4040610606" sldId="300"/>
            <ac:spMk id="5" creationId="{C7FAF644-0AC1-8243-9BA1-9B0B16468C59}"/>
          </ac:spMkLst>
        </pc:spChg>
        <pc:picChg chg="del">
          <ac:chgData name="Uhr, Vinzenz Nathan (STUDENTS)" userId="f4f67b1a-e021-4569-b4a5-fe6b7216375a" providerId="ADAL" clId="{BB7E4F86-F19F-4A4B-8F91-764EE55FAC46}" dt="2022-12-23T17:12:43.352" v="3711" actId="478"/>
          <ac:picMkLst>
            <pc:docMk/>
            <pc:sldMk cId="4040610606" sldId="300"/>
            <ac:picMk id="7" creationId="{ECF287E3-741C-004F-A0BA-1A2BA0C0FEBF}"/>
          </ac:picMkLst>
        </pc:picChg>
        <pc:picChg chg="add mod">
          <ac:chgData name="Uhr, Vinzenz Nathan (STUDENTS)" userId="f4f67b1a-e021-4569-b4a5-fe6b7216375a" providerId="ADAL" clId="{BB7E4F86-F19F-4A4B-8F91-764EE55FAC46}" dt="2022-12-23T17:13:27.937" v="3719" actId="1076"/>
          <ac:picMkLst>
            <pc:docMk/>
            <pc:sldMk cId="4040610606" sldId="300"/>
            <ac:picMk id="8" creationId="{EE126ABD-B853-6F7F-449E-229416E72F4B}"/>
          </ac:picMkLst>
        </pc:picChg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2382120416" sldId="302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3483743185" sldId="303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1158391526" sldId="304"/>
        </pc:sldMkLst>
      </pc:sldChg>
      <pc:sldChg chg="new del">
        <pc:chgData name="Uhr, Vinzenz Nathan (STUDENTS)" userId="f4f67b1a-e021-4569-b4a5-fe6b7216375a" providerId="ADAL" clId="{BB7E4F86-F19F-4A4B-8F91-764EE55FAC46}" dt="2022-12-23T13:29:55.780" v="67" actId="47"/>
        <pc:sldMkLst>
          <pc:docMk/>
          <pc:sldMk cId="1221505028" sldId="305"/>
        </pc:sldMkLst>
      </pc:sldChg>
      <pc:sldChg chg="new del">
        <pc:chgData name="Uhr, Vinzenz Nathan (STUDENTS)" userId="f4f67b1a-e021-4569-b4a5-fe6b7216375a" providerId="ADAL" clId="{BB7E4F86-F19F-4A4B-8F91-764EE55FAC46}" dt="2022-12-23T14:13:29.871" v="708" actId="47"/>
        <pc:sldMkLst>
          <pc:docMk/>
          <pc:sldMk cId="4224286056" sldId="305"/>
        </pc:sldMkLst>
      </pc:sldChg>
      <pc:sldChg chg="delSp modSp new mod">
        <pc:chgData name="Uhr, Vinzenz Nathan (STUDENTS)" userId="f4f67b1a-e021-4569-b4a5-fe6b7216375a" providerId="ADAL" clId="{BB7E4F86-F19F-4A4B-8F91-764EE55FAC46}" dt="2023-01-12T09:36:02.862" v="5308" actId="6549"/>
        <pc:sldMkLst>
          <pc:docMk/>
          <pc:sldMk cId="1986533331" sldId="306"/>
        </pc:sldMkLst>
        <pc:spChg chg="del">
          <ac:chgData name="Uhr, Vinzenz Nathan (STUDENTS)" userId="f4f67b1a-e021-4569-b4a5-fe6b7216375a" providerId="ADAL" clId="{BB7E4F86-F19F-4A4B-8F91-764EE55FAC46}" dt="2022-12-23T13:32:23.281" v="94" actId="478"/>
          <ac:spMkLst>
            <pc:docMk/>
            <pc:sldMk cId="1986533331" sldId="306"/>
            <ac:spMk id="2" creationId="{4C80394B-6245-D5EC-1E84-5D92B2CBC9A4}"/>
          </ac:spMkLst>
        </pc:spChg>
        <pc:spChg chg="mod">
          <ac:chgData name="Uhr, Vinzenz Nathan (STUDENTS)" userId="f4f67b1a-e021-4569-b4a5-fe6b7216375a" providerId="ADAL" clId="{BB7E4F86-F19F-4A4B-8F91-764EE55FAC46}" dt="2023-01-12T09:36:02.862" v="5308" actId="6549"/>
          <ac:spMkLst>
            <pc:docMk/>
            <pc:sldMk cId="1986533331" sldId="306"/>
            <ac:spMk id="3" creationId="{5A5FD406-7D3F-E861-7EFE-AACE8D68986F}"/>
          </ac:spMkLst>
        </pc:spChg>
        <pc:spChg chg="mod">
          <ac:chgData name="Uhr, Vinzenz Nathan (STUDENTS)" userId="f4f67b1a-e021-4569-b4a5-fe6b7216375a" providerId="ADAL" clId="{BB7E4F86-F19F-4A4B-8F91-764EE55FAC46}" dt="2022-12-23T13:38:19.816" v="366" actId="21"/>
          <ac:spMkLst>
            <pc:docMk/>
            <pc:sldMk cId="1986533331" sldId="306"/>
            <ac:spMk id="4" creationId="{4C317A2C-B579-4B3C-4F12-768999CBF274}"/>
          </ac:spMkLst>
        </pc:spChg>
        <pc:spChg chg="mod">
          <ac:chgData name="Uhr, Vinzenz Nathan (STUDENTS)" userId="f4f67b1a-e021-4569-b4a5-fe6b7216375a" providerId="ADAL" clId="{BB7E4F86-F19F-4A4B-8F91-764EE55FAC46}" dt="2022-12-23T13:42:36.803" v="386"/>
          <ac:spMkLst>
            <pc:docMk/>
            <pc:sldMk cId="1986533331" sldId="306"/>
            <ac:spMk id="5" creationId="{69996356-855D-BEA7-9042-E31DBB1F84C4}"/>
          </ac:spMkLst>
        </pc:spChg>
        <pc:spChg chg="mod">
          <ac:chgData name="Uhr, Vinzenz Nathan (STUDENTS)" userId="f4f67b1a-e021-4569-b4a5-fe6b7216375a" providerId="ADAL" clId="{BB7E4F86-F19F-4A4B-8F91-764EE55FAC46}" dt="2022-12-23T13:32:19.480" v="93" actId="20577"/>
          <ac:spMkLst>
            <pc:docMk/>
            <pc:sldMk cId="1986533331" sldId="306"/>
            <ac:spMk id="6" creationId="{78FFCA5B-4105-6527-22ED-1C63D41F0290}"/>
          </ac:spMkLst>
        </pc:spChg>
      </pc:sldChg>
      <pc:sldChg chg="new del">
        <pc:chgData name="Uhr, Vinzenz Nathan (STUDENTS)" userId="f4f67b1a-e021-4569-b4a5-fe6b7216375a" providerId="ADAL" clId="{BB7E4F86-F19F-4A4B-8F91-764EE55FAC46}" dt="2022-12-23T13:41:07.156" v="372" actId="47"/>
        <pc:sldMkLst>
          <pc:docMk/>
          <pc:sldMk cId="1002568288" sldId="307"/>
        </pc:sldMkLst>
      </pc:sldChg>
      <pc:sldChg chg="new del">
        <pc:chgData name="Uhr, Vinzenz Nathan (STUDENTS)" userId="f4f67b1a-e021-4569-b4a5-fe6b7216375a" providerId="ADAL" clId="{BB7E4F86-F19F-4A4B-8F91-764EE55FAC46}" dt="2022-12-23T14:13:29.871" v="708" actId="47"/>
        <pc:sldMkLst>
          <pc:docMk/>
          <pc:sldMk cId="2212525346" sldId="307"/>
        </pc:sldMkLst>
      </pc:sldChg>
      <pc:sldChg chg="new del">
        <pc:chgData name="Uhr, Vinzenz Nathan (STUDENTS)" userId="f4f67b1a-e021-4569-b4a5-fe6b7216375a" providerId="ADAL" clId="{BB7E4F86-F19F-4A4B-8F91-764EE55FAC46}" dt="2022-12-23T13:42:24.787" v="383" actId="680"/>
        <pc:sldMkLst>
          <pc:docMk/>
          <pc:sldMk cId="611056247" sldId="308"/>
        </pc:sldMkLst>
      </pc:sldChg>
      <pc:sldChg chg="addSp delSp modSp new mod">
        <pc:chgData name="Uhr, Vinzenz Nathan (STUDENTS)" userId="f4f67b1a-e021-4569-b4a5-fe6b7216375a" providerId="ADAL" clId="{BB7E4F86-F19F-4A4B-8F91-764EE55FAC46}" dt="2023-01-12T09:16:06.479" v="5305" actId="1038"/>
        <pc:sldMkLst>
          <pc:docMk/>
          <pc:sldMk cId="3463424630" sldId="308"/>
        </pc:sldMkLst>
        <pc:spChg chg="del mod">
          <ac:chgData name="Uhr, Vinzenz Nathan (STUDENTS)" userId="f4f67b1a-e021-4569-b4a5-fe6b7216375a" providerId="ADAL" clId="{BB7E4F86-F19F-4A4B-8F91-764EE55FAC46}" dt="2022-12-23T14:02:39.819" v="579" actId="478"/>
          <ac:spMkLst>
            <pc:docMk/>
            <pc:sldMk cId="3463424630" sldId="308"/>
            <ac:spMk id="2" creationId="{9F2DD37E-E27B-9809-9D7C-5BE45C361699}"/>
          </ac:spMkLst>
        </pc:spChg>
        <pc:spChg chg="del">
          <ac:chgData name="Uhr, Vinzenz Nathan (STUDENTS)" userId="f4f67b1a-e021-4569-b4a5-fe6b7216375a" providerId="ADAL" clId="{BB7E4F86-F19F-4A4B-8F91-764EE55FAC46}" dt="2022-12-23T13:56:48.381" v="400" actId="478"/>
          <ac:spMkLst>
            <pc:docMk/>
            <pc:sldMk cId="3463424630" sldId="308"/>
            <ac:spMk id="3" creationId="{6D663BA0-CFE6-7E73-5F1D-08EF4A267736}"/>
          </ac:spMkLst>
        </pc:spChg>
        <pc:spChg chg="del">
          <ac:chgData name="Uhr, Vinzenz Nathan (STUDENTS)" userId="f4f67b1a-e021-4569-b4a5-fe6b7216375a" providerId="ADAL" clId="{BB7E4F86-F19F-4A4B-8F91-764EE55FAC46}" dt="2022-12-23T13:56:48.381" v="400" actId="478"/>
          <ac:spMkLst>
            <pc:docMk/>
            <pc:sldMk cId="3463424630" sldId="308"/>
            <ac:spMk id="4" creationId="{EF6BFB0D-B724-F299-497D-E3595FB2EDEF}"/>
          </ac:spMkLst>
        </pc:spChg>
        <pc:spChg chg="del">
          <ac:chgData name="Uhr, Vinzenz Nathan (STUDENTS)" userId="f4f67b1a-e021-4569-b4a5-fe6b7216375a" providerId="ADAL" clId="{BB7E4F86-F19F-4A4B-8F91-764EE55FAC46}" dt="2022-12-23T13:56:48.381" v="400" actId="478"/>
          <ac:spMkLst>
            <pc:docMk/>
            <pc:sldMk cId="3463424630" sldId="308"/>
            <ac:spMk id="5" creationId="{2A733D94-EE89-9DFE-285F-B5DCA3F4820C}"/>
          </ac:spMkLst>
        </pc:spChg>
        <pc:spChg chg="del">
          <ac:chgData name="Uhr, Vinzenz Nathan (STUDENTS)" userId="f4f67b1a-e021-4569-b4a5-fe6b7216375a" providerId="ADAL" clId="{BB7E4F86-F19F-4A4B-8F91-764EE55FAC46}" dt="2022-12-23T13:56:48.381" v="400" actId="478"/>
          <ac:spMkLst>
            <pc:docMk/>
            <pc:sldMk cId="3463424630" sldId="308"/>
            <ac:spMk id="6" creationId="{277BCDDC-A2C7-FC7E-ED52-0AA2C4C2500C}"/>
          </ac:spMkLst>
        </pc:spChg>
        <pc:spChg chg="mod">
          <ac:chgData name="Uhr, Vinzenz Nathan (STUDENTS)" userId="f4f67b1a-e021-4569-b4a5-fe6b7216375a" providerId="ADAL" clId="{BB7E4F86-F19F-4A4B-8F91-764EE55FAC46}" dt="2022-12-23T14:02:20.810" v="577" actId="1582"/>
          <ac:spMkLst>
            <pc:docMk/>
            <pc:sldMk cId="3463424630" sldId="308"/>
            <ac:spMk id="7" creationId="{29146CAE-1A27-60BD-736F-F578F93C824E}"/>
          </ac:spMkLst>
        </pc:spChg>
        <pc:spChg chg="mod">
          <ac:chgData name="Uhr, Vinzenz Nathan (STUDENTS)" userId="f4f67b1a-e021-4569-b4a5-fe6b7216375a" providerId="ADAL" clId="{BB7E4F86-F19F-4A4B-8F91-764EE55FAC46}" dt="2022-12-23T14:02:20.810" v="577" actId="1582"/>
          <ac:spMkLst>
            <pc:docMk/>
            <pc:sldMk cId="3463424630" sldId="308"/>
            <ac:spMk id="8" creationId="{EB65B848-2F19-7394-550B-5E1119D928FC}"/>
          </ac:spMkLst>
        </pc:spChg>
        <pc:spChg chg="add mod">
          <ac:chgData name="Uhr, Vinzenz Nathan (STUDENTS)" userId="f4f67b1a-e021-4569-b4a5-fe6b7216375a" providerId="ADAL" clId="{BB7E4F86-F19F-4A4B-8F91-764EE55FAC46}" dt="2023-01-12T09:16:06.479" v="5305" actId="1038"/>
          <ac:spMkLst>
            <pc:docMk/>
            <pc:sldMk cId="3463424630" sldId="308"/>
            <ac:spMk id="9" creationId="{D9CC2D7B-2378-F0F1-80DF-A93159735948}"/>
          </ac:spMkLst>
        </pc:spChg>
        <pc:spChg chg="add del mod">
          <ac:chgData name="Uhr, Vinzenz Nathan (STUDENTS)" userId="f4f67b1a-e021-4569-b4a5-fe6b7216375a" providerId="ADAL" clId="{BB7E4F86-F19F-4A4B-8F91-764EE55FAC46}" dt="2022-12-23T13:56:25.161" v="397"/>
          <ac:spMkLst>
            <pc:docMk/>
            <pc:sldMk cId="3463424630" sldId="308"/>
            <ac:spMk id="10" creationId="{7BCC46CC-B5C1-738F-A190-D196A1F15DEC}"/>
          </ac:spMkLst>
        </pc:spChg>
        <pc:spChg chg="add del mod">
          <ac:chgData name="Uhr, Vinzenz Nathan (STUDENTS)" userId="f4f67b1a-e021-4569-b4a5-fe6b7216375a" providerId="ADAL" clId="{BB7E4F86-F19F-4A4B-8F91-764EE55FAC46}" dt="2022-12-23T13:57:59.741" v="445" actId="478"/>
          <ac:spMkLst>
            <pc:docMk/>
            <pc:sldMk cId="3463424630" sldId="308"/>
            <ac:spMk id="11" creationId="{50E15920-1EB9-B019-2387-497BB6EA31AC}"/>
          </ac:spMkLst>
        </pc:spChg>
        <pc:spChg chg="add mod">
          <ac:chgData name="Uhr, Vinzenz Nathan (STUDENTS)" userId="f4f67b1a-e021-4569-b4a5-fe6b7216375a" providerId="ADAL" clId="{BB7E4F86-F19F-4A4B-8F91-764EE55FAC46}" dt="2023-01-12T09:16:06.479" v="5305" actId="1038"/>
          <ac:spMkLst>
            <pc:docMk/>
            <pc:sldMk cId="3463424630" sldId="308"/>
            <ac:spMk id="12" creationId="{2357B95B-F2D8-AF97-3003-3A9392C3F1D8}"/>
          </ac:spMkLst>
        </pc:spChg>
        <pc:spChg chg="add mod">
          <ac:chgData name="Uhr, Vinzenz Nathan (STUDENTS)" userId="f4f67b1a-e021-4569-b4a5-fe6b7216375a" providerId="ADAL" clId="{BB7E4F86-F19F-4A4B-8F91-764EE55FAC46}" dt="2023-01-12T09:16:06.479" v="5305" actId="1038"/>
          <ac:spMkLst>
            <pc:docMk/>
            <pc:sldMk cId="3463424630" sldId="308"/>
            <ac:spMk id="13" creationId="{FA6FF31B-34CD-370C-EAD9-7A427214C9C1}"/>
          </ac:spMkLst>
        </pc:spChg>
      </pc:sldChg>
      <pc:sldChg chg="addSp delSp modSp new del mod">
        <pc:chgData name="Uhr, Vinzenz Nathan (STUDENTS)" userId="f4f67b1a-e021-4569-b4a5-fe6b7216375a" providerId="ADAL" clId="{BB7E4F86-F19F-4A4B-8F91-764EE55FAC46}" dt="2022-12-23T14:30:00.866" v="1208" actId="47"/>
        <pc:sldMkLst>
          <pc:docMk/>
          <pc:sldMk cId="1092763015" sldId="309"/>
        </pc:sldMkLst>
        <pc:spChg chg="mod">
          <ac:chgData name="Uhr, Vinzenz Nathan (STUDENTS)" userId="f4f67b1a-e021-4569-b4a5-fe6b7216375a" providerId="ADAL" clId="{BB7E4F86-F19F-4A4B-8F91-764EE55FAC46}" dt="2022-12-23T14:16:46.237" v="808" actId="790"/>
          <ac:spMkLst>
            <pc:docMk/>
            <pc:sldMk cId="1092763015" sldId="309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29:44.327" v="1206" actId="478"/>
          <ac:spMkLst>
            <pc:docMk/>
            <pc:sldMk cId="1092763015" sldId="309"/>
            <ac:spMk id="3" creationId="{A9A9DEE3-8C2F-638D-D595-6812B5B20600}"/>
          </ac:spMkLst>
        </pc:spChg>
        <pc:spChg chg="mod">
          <ac:chgData name="Uhr, Vinzenz Nathan (STUDENTS)" userId="f4f67b1a-e021-4569-b4a5-fe6b7216375a" providerId="ADAL" clId="{BB7E4F86-F19F-4A4B-8F91-764EE55FAC46}" dt="2022-12-23T14:29:50.876" v="1207" actId="1076"/>
          <ac:spMkLst>
            <pc:docMk/>
            <pc:sldMk cId="1092763015" sldId="309"/>
            <ac:spMk id="4" creationId="{4ABA03DE-B029-255E-D977-4F5020F0F787}"/>
          </ac:spMkLst>
        </pc:spChg>
        <pc:spChg chg="add del">
          <ac:chgData name="Uhr, Vinzenz Nathan (STUDENTS)" userId="f4f67b1a-e021-4569-b4a5-fe6b7216375a" providerId="ADAL" clId="{BB7E4F86-F19F-4A4B-8F91-764EE55FAC46}" dt="2022-12-23T14:28:08.393" v="1181" actId="478"/>
          <ac:spMkLst>
            <pc:docMk/>
            <pc:sldMk cId="1092763015" sldId="309"/>
            <ac:spMk id="5" creationId="{5A1EE710-6B5A-5E53-2655-970CE8086618}"/>
          </ac:spMkLst>
        </pc:spChg>
        <pc:spChg chg="add del">
          <ac:chgData name="Uhr, Vinzenz Nathan (STUDENTS)" userId="f4f67b1a-e021-4569-b4a5-fe6b7216375a" providerId="ADAL" clId="{BB7E4F86-F19F-4A4B-8F91-764EE55FAC46}" dt="2022-12-23T14:28:08.393" v="1181" actId="478"/>
          <ac:spMkLst>
            <pc:docMk/>
            <pc:sldMk cId="1092763015" sldId="309"/>
            <ac:spMk id="6" creationId="{6D9AE63E-AC28-9D94-810C-C45B80B2AE7B}"/>
          </ac:spMkLst>
        </pc:spChg>
        <pc:spChg chg="mod">
          <ac:chgData name="Uhr, Vinzenz Nathan (STUDENTS)" userId="f4f67b1a-e021-4569-b4a5-fe6b7216375a" providerId="ADAL" clId="{BB7E4F86-F19F-4A4B-8F91-764EE55FAC46}" dt="2022-12-23T14:29:24.957" v="1205" actId="20577"/>
          <ac:spMkLst>
            <pc:docMk/>
            <pc:sldMk cId="1092763015" sldId="309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16:50.010" v="809" actId="790"/>
          <ac:spMkLst>
            <pc:docMk/>
            <pc:sldMk cId="1092763015" sldId="309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28:51.487" v="1197" actId="478"/>
          <ac:spMkLst>
            <pc:docMk/>
            <pc:sldMk cId="1092763015" sldId="309"/>
            <ac:spMk id="10" creationId="{5B043FC0-2088-CA98-55E8-7B6A21FA39E6}"/>
          </ac:spMkLst>
        </pc:spChg>
        <pc:picChg chg="add del mod">
          <ac:chgData name="Uhr, Vinzenz Nathan (STUDENTS)" userId="f4f67b1a-e021-4569-b4a5-fe6b7216375a" providerId="ADAL" clId="{BB7E4F86-F19F-4A4B-8F91-764EE55FAC46}" dt="2022-12-23T14:28:07.895" v="1180"/>
          <ac:picMkLst>
            <pc:docMk/>
            <pc:sldMk cId="1092763015" sldId="309"/>
            <ac:picMk id="9" creationId="{1EA27608-DE38-BC40-0973-F43F9D5EEFE6}"/>
          </ac:picMkLst>
        </pc:picChg>
        <pc:picChg chg="add mod">
          <ac:chgData name="Uhr, Vinzenz Nathan (STUDENTS)" userId="f4f67b1a-e021-4569-b4a5-fe6b7216375a" providerId="ADAL" clId="{BB7E4F86-F19F-4A4B-8F91-764EE55FAC46}" dt="2022-12-23T14:28:50.017" v="1196" actId="14100"/>
          <ac:picMkLst>
            <pc:docMk/>
            <pc:sldMk cId="1092763015" sldId="309"/>
            <ac:picMk id="11" creationId="{17AC8532-A365-D01B-6296-1BC2A54AF231}"/>
          </ac:picMkLst>
        </pc:picChg>
      </pc:sldChg>
      <pc:sldChg chg="new del">
        <pc:chgData name="Uhr, Vinzenz Nathan (STUDENTS)" userId="f4f67b1a-e021-4569-b4a5-fe6b7216375a" providerId="ADAL" clId="{BB7E4F86-F19F-4A4B-8F91-764EE55FAC46}" dt="2022-12-23T14:13:29.871" v="708" actId="47"/>
        <pc:sldMkLst>
          <pc:docMk/>
          <pc:sldMk cId="2764118286" sldId="310"/>
        </pc:sldMkLst>
      </pc:sldChg>
      <pc:sldChg chg="addSp delSp modSp add mod">
        <pc:chgData name="Uhr, Vinzenz Nathan (STUDENTS)" userId="f4f67b1a-e021-4569-b4a5-fe6b7216375a" providerId="ADAL" clId="{BB7E4F86-F19F-4A4B-8F91-764EE55FAC46}" dt="2023-01-04T13:45:47.758" v="5186" actId="255"/>
        <pc:sldMkLst>
          <pc:docMk/>
          <pc:sldMk cId="208437669" sldId="311"/>
        </pc:sldMkLst>
        <pc:spChg chg="del mod">
          <ac:chgData name="Uhr, Vinzenz Nathan (STUDENTS)" userId="f4f67b1a-e021-4569-b4a5-fe6b7216375a" providerId="ADAL" clId="{BB7E4F86-F19F-4A4B-8F91-764EE55FAC46}" dt="2022-12-23T14:31:49.122" v="1244" actId="478"/>
          <ac:spMkLst>
            <pc:docMk/>
            <pc:sldMk cId="208437669" sldId="311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0:22.577" v="1212" actId="478"/>
          <ac:spMkLst>
            <pc:docMk/>
            <pc:sldMk cId="208437669" sldId="311"/>
            <ac:spMk id="3" creationId="{A9A9DEE3-8C2F-638D-D595-6812B5B20600}"/>
          </ac:spMkLst>
        </pc:spChg>
        <pc:spChg chg="mod">
          <ac:chgData name="Uhr, Vinzenz Nathan (STUDENTS)" userId="f4f67b1a-e021-4569-b4a5-fe6b7216375a" providerId="ADAL" clId="{BB7E4F86-F19F-4A4B-8F91-764EE55FAC46}" dt="2023-01-04T13:43:44.326" v="5162" actId="20577"/>
          <ac:spMkLst>
            <pc:docMk/>
            <pc:sldMk cId="208437669" sldId="311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1:53.622" v="1245"/>
          <ac:spMkLst>
            <pc:docMk/>
            <pc:sldMk cId="208437669" sldId="311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47.727" v="1243"/>
          <ac:spMkLst>
            <pc:docMk/>
            <pc:sldMk cId="208437669" sldId="311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34:08.367" v="1398" actId="478"/>
          <ac:spMkLst>
            <pc:docMk/>
            <pc:sldMk cId="208437669" sldId="311"/>
            <ac:spMk id="9" creationId="{65B87FF9-27D2-6BD6-F71A-FE38C03B5F56}"/>
          </ac:spMkLst>
        </pc:spChg>
        <pc:spChg chg="add mod">
          <ac:chgData name="Uhr, Vinzenz Nathan (STUDENTS)" userId="f4f67b1a-e021-4569-b4a5-fe6b7216375a" providerId="ADAL" clId="{BB7E4F86-F19F-4A4B-8F91-764EE55FAC46}" dt="2022-12-23T14:31:49.122" v="1244" actId="478"/>
          <ac:spMkLst>
            <pc:docMk/>
            <pc:sldMk cId="208437669" sldId="311"/>
            <ac:spMk id="11" creationId="{49BBBAB6-EDDB-2211-F021-6FD40F1DF69B}"/>
          </ac:spMkLst>
        </pc:spChg>
        <pc:spChg chg="add mod">
          <ac:chgData name="Uhr, Vinzenz Nathan (STUDENTS)" userId="f4f67b1a-e021-4569-b4a5-fe6b7216375a" providerId="ADAL" clId="{BB7E4F86-F19F-4A4B-8F91-764EE55FAC46}" dt="2023-01-04T13:45:47.758" v="5186" actId="255"/>
          <ac:spMkLst>
            <pc:docMk/>
            <pc:sldMk cId="208437669" sldId="311"/>
            <ac:spMk id="13" creationId="{9CE04D6D-A5FB-56DA-33DB-CDC660D92C9B}"/>
          </ac:spMkLst>
        </pc:spChg>
        <pc:picChg chg="add mod">
          <ac:chgData name="Uhr, Vinzenz Nathan (STUDENTS)" userId="f4f67b1a-e021-4569-b4a5-fe6b7216375a" providerId="ADAL" clId="{BB7E4F86-F19F-4A4B-8F91-764EE55FAC46}" dt="2022-12-23T14:34:06.957" v="1397" actId="14100"/>
          <ac:picMkLst>
            <pc:docMk/>
            <pc:sldMk cId="208437669" sldId="311"/>
            <ac:picMk id="12" creationId="{403FBAED-3E08-0816-0DBF-6E34FF74E724}"/>
          </ac:picMkLst>
        </pc:picChg>
      </pc:sldChg>
      <pc:sldChg chg="new del">
        <pc:chgData name="Uhr, Vinzenz Nathan (STUDENTS)" userId="f4f67b1a-e021-4569-b4a5-fe6b7216375a" providerId="ADAL" clId="{BB7E4F86-F19F-4A4B-8F91-764EE55FAC46}" dt="2022-12-23T14:13:29.871" v="708" actId="47"/>
        <pc:sldMkLst>
          <pc:docMk/>
          <pc:sldMk cId="4167299992" sldId="312"/>
        </pc:sldMkLst>
      </pc:sldChg>
      <pc:sldChg chg="addSp delSp modSp add mod">
        <pc:chgData name="Uhr, Vinzenz Nathan (STUDENTS)" userId="f4f67b1a-e021-4569-b4a5-fe6b7216375a" providerId="ADAL" clId="{BB7E4F86-F19F-4A4B-8F91-764EE55FAC46}" dt="2023-01-04T13:45:58.702" v="5188" actId="255"/>
        <pc:sldMkLst>
          <pc:docMk/>
          <pc:sldMk cId="1335194223" sldId="313"/>
        </pc:sldMkLst>
        <pc:spChg chg="del mod">
          <ac:chgData name="Uhr, Vinzenz Nathan (STUDENTS)" userId="f4f67b1a-e021-4569-b4a5-fe6b7216375a" providerId="ADAL" clId="{BB7E4F86-F19F-4A4B-8F91-764EE55FAC46}" dt="2022-12-23T14:31:45.383" v="1242" actId="478"/>
          <ac:spMkLst>
            <pc:docMk/>
            <pc:sldMk cId="1335194223" sldId="313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0:33.437" v="1214" actId="478"/>
          <ac:spMkLst>
            <pc:docMk/>
            <pc:sldMk cId="1335194223" sldId="313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0:33.437" v="1214" actId="478"/>
          <ac:spMkLst>
            <pc:docMk/>
            <pc:sldMk cId="1335194223" sldId="313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1:55.389" v="1246"/>
          <ac:spMkLst>
            <pc:docMk/>
            <pc:sldMk cId="1335194223" sldId="313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44.285" v="1241"/>
          <ac:spMkLst>
            <pc:docMk/>
            <pc:sldMk cId="1335194223" sldId="313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35:42.512" v="1468" actId="478"/>
          <ac:spMkLst>
            <pc:docMk/>
            <pc:sldMk cId="1335194223" sldId="313"/>
            <ac:spMk id="9" creationId="{9A5C2527-6327-656A-9152-E9D207D45560}"/>
          </ac:spMkLst>
        </pc:spChg>
        <pc:spChg chg="add del mod">
          <ac:chgData name="Uhr, Vinzenz Nathan (STUDENTS)" userId="f4f67b1a-e021-4569-b4a5-fe6b7216375a" providerId="ADAL" clId="{BB7E4F86-F19F-4A4B-8F91-764EE55FAC46}" dt="2022-12-23T14:35:35.787" v="1464" actId="478"/>
          <ac:spMkLst>
            <pc:docMk/>
            <pc:sldMk cId="1335194223" sldId="313"/>
            <ac:spMk id="10" creationId="{6F1CA6DC-C116-1AC0-AB4B-5F28D35256BC}"/>
          </ac:spMkLst>
        </pc:spChg>
        <pc:spChg chg="add mod">
          <ac:chgData name="Uhr, Vinzenz Nathan (STUDENTS)" userId="f4f67b1a-e021-4569-b4a5-fe6b7216375a" providerId="ADAL" clId="{BB7E4F86-F19F-4A4B-8F91-764EE55FAC46}" dt="2022-12-23T14:35:31.057" v="1463" actId="20577"/>
          <ac:spMkLst>
            <pc:docMk/>
            <pc:sldMk cId="1335194223" sldId="313"/>
            <ac:spMk id="11" creationId="{753A8938-2FAE-69A0-A382-2765255F981D}"/>
          </ac:spMkLst>
        </pc:spChg>
        <pc:spChg chg="add mod">
          <ac:chgData name="Uhr, Vinzenz Nathan (STUDENTS)" userId="f4f67b1a-e021-4569-b4a5-fe6b7216375a" providerId="ADAL" clId="{BB7E4F86-F19F-4A4B-8F91-764EE55FAC46}" dt="2022-12-23T14:31:45.383" v="1242" actId="478"/>
          <ac:spMkLst>
            <pc:docMk/>
            <pc:sldMk cId="1335194223" sldId="313"/>
            <ac:spMk id="13" creationId="{2DC2805E-A89D-E86A-0689-076025F71A63}"/>
          </ac:spMkLst>
        </pc:spChg>
        <pc:spChg chg="add mod">
          <ac:chgData name="Uhr, Vinzenz Nathan (STUDENTS)" userId="f4f67b1a-e021-4569-b4a5-fe6b7216375a" providerId="ADAL" clId="{BB7E4F86-F19F-4A4B-8F91-764EE55FAC46}" dt="2023-01-04T13:45:58.702" v="5188" actId="255"/>
          <ac:spMkLst>
            <pc:docMk/>
            <pc:sldMk cId="1335194223" sldId="313"/>
            <ac:spMk id="15" creationId="{DAC00D58-3B91-88D6-A045-69C14300C3F6}"/>
          </ac:spMkLst>
        </pc:spChg>
        <pc:picChg chg="add mod">
          <ac:chgData name="Uhr, Vinzenz Nathan (STUDENTS)" userId="f4f67b1a-e021-4569-b4a5-fe6b7216375a" providerId="ADAL" clId="{BB7E4F86-F19F-4A4B-8F91-764EE55FAC46}" dt="2022-12-23T14:35:41.257" v="1467" actId="14100"/>
          <ac:picMkLst>
            <pc:docMk/>
            <pc:sldMk cId="1335194223" sldId="313"/>
            <ac:picMk id="14" creationId="{8A54E54D-20E1-8A3C-AEB6-2C36B7C4CF08}"/>
          </ac:picMkLst>
        </pc:picChg>
      </pc:sldChg>
      <pc:sldChg chg="new 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537085645" sldId="314"/>
        </pc:sldMkLst>
      </pc:sldChg>
      <pc:sldChg chg="addSp delSp modSp add mod">
        <pc:chgData name="Uhr, Vinzenz Nathan (STUDENTS)" userId="f4f67b1a-e021-4569-b4a5-fe6b7216375a" providerId="ADAL" clId="{BB7E4F86-F19F-4A4B-8F91-764EE55FAC46}" dt="2023-01-04T13:46:03.790" v="5189" actId="255"/>
        <pc:sldMkLst>
          <pc:docMk/>
          <pc:sldMk cId="3083539397" sldId="315"/>
        </pc:sldMkLst>
        <pc:spChg chg="del mod">
          <ac:chgData name="Uhr, Vinzenz Nathan (STUDENTS)" userId="f4f67b1a-e021-4569-b4a5-fe6b7216375a" providerId="ADAL" clId="{BB7E4F86-F19F-4A4B-8F91-764EE55FAC46}" dt="2022-12-23T14:31:42.327" v="1240" actId="478"/>
          <ac:spMkLst>
            <pc:docMk/>
            <pc:sldMk cId="3083539397" sldId="315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0:53.807" v="1217" actId="478"/>
          <ac:spMkLst>
            <pc:docMk/>
            <pc:sldMk cId="3083539397" sldId="315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0:53.807" v="1217" actId="478"/>
          <ac:spMkLst>
            <pc:docMk/>
            <pc:sldMk cId="3083539397" sldId="315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1:57.181" v="1247"/>
          <ac:spMkLst>
            <pc:docMk/>
            <pc:sldMk cId="3083539397" sldId="315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40.997" v="1239"/>
          <ac:spMkLst>
            <pc:docMk/>
            <pc:sldMk cId="3083539397" sldId="315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46:18.387" v="1656" actId="478"/>
          <ac:spMkLst>
            <pc:docMk/>
            <pc:sldMk cId="3083539397" sldId="315"/>
            <ac:spMk id="9" creationId="{A29C22D6-A592-681C-7FDB-B55684EB629C}"/>
          </ac:spMkLst>
        </pc:spChg>
        <pc:spChg chg="add mod">
          <ac:chgData name="Uhr, Vinzenz Nathan (STUDENTS)" userId="f4f67b1a-e021-4569-b4a5-fe6b7216375a" providerId="ADAL" clId="{BB7E4F86-F19F-4A4B-8F91-764EE55FAC46}" dt="2022-12-23T14:37:04.692" v="1562" actId="20577"/>
          <ac:spMkLst>
            <pc:docMk/>
            <pc:sldMk cId="3083539397" sldId="315"/>
            <ac:spMk id="10" creationId="{B109F0C1-45FF-0F81-9C16-A55F1EE8594A}"/>
          </ac:spMkLst>
        </pc:spChg>
        <pc:spChg chg="add mod">
          <ac:chgData name="Uhr, Vinzenz Nathan (STUDENTS)" userId="f4f67b1a-e021-4569-b4a5-fe6b7216375a" providerId="ADAL" clId="{BB7E4F86-F19F-4A4B-8F91-764EE55FAC46}" dt="2022-12-23T14:31:42.327" v="1240" actId="478"/>
          <ac:spMkLst>
            <pc:docMk/>
            <pc:sldMk cId="3083539397" sldId="315"/>
            <ac:spMk id="12" creationId="{F6B8D2D8-FFA6-AD5E-2E8F-D1E0D323BEE0}"/>
          </ac:spMkLst>
        </pc:spChg>
        <pc:spChg chg="add mod">
          <ac:chgData name="Uhr, Vinzenz Nathan (STUDENTS)" userId="f4f67b1a-e021-4569-b4a5-fe6b7216375a" providerId="ADAL" clId="{BB7E4F86-F19F-4A4B-8F91-764EE55FAC46}" dt="2023-01-04T13:46:03.790" v="5189" actId="255"/>
          <ac:spMkLst>
            <pc:docMk/>
            <pc:sldMk cId="3083539397" sldId="315"/>
            <ac:spMk id="14" creationId="{54E1A782-4DFE-16BA-A9D6-4BC6BC4238E8}"/>
          </ac:spMkLst>
        </pc:spChg>
        <pc:picChg chg="add mod">
          <ac:chgData name="Uhr, Vinzenz Nathan (STUDENTS)" userId="f4f67b1a-e021-4569-b4a5-fe6b7216375a" providerId="ADAL" clId="{BB7E4F86-F19F-4A4B-8F91-764EE55FAC46}" dt="2022-12-23T14:36:03.948" v="1471" actId="14100"/>
          <ac:picMkLst>
            <pc:docMk/>
            <pc:sldMk cId="3083539397" sldId="315"/>
            <ac:picMk id="13" creationId="{7F2D55B5-A79C-631C-8E1A-5FD0A95F7E83}"/>
          </ac:picMkLst>
        </pc:picChg>
      </pc:sldChg>
      <pc:sldChg chg="addSp delSp modSp add mod modAnim">
        <pc:chgData name="Uhr, Vinzenz Nathan (STUDENTS)" userId="f4f67b1a-e021-4569-b4a5-fe6b7216375a" providerId="ADAL" clId="{BB7E4F86-F19F-4A4B-8F91-764EE55FAC46}" dt="2023-01-04T13:48:22.033" v="5213" actId="1076"/>
        <pc:sldMkLst>
          <pc:docMk/>
          <pc:sldMk cId="684351684" sldId="316"/>
        </pc:sldMkLst>
        <pc:spChg chg="del mod">
          <ac:chgData name="Uhr, Vinzenz Nathan (STUDENTS)" userId="f4f67b1a-e021-4569-b4a5-fe6b7216375a" providerId="ADAL" clId="{BB7E4F86-F19F-4A4B-8F91-764EE55FAC46}" dt="2022-12-23T14:31:33.992" v="1236" actId="478"/>
          <ac:spMkLst>
            <pc:docMk/>
            <pc:sldMk cId="684351684" sldId="316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1:00.817" v="1221" actId="478"/>
          <ac:spMkLst>
            <pc:docMk/>
            <pc:sldMk cId="684351684" sldId="316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1:00.817" v="1221" actId="478"/>
          <ac:spMkLst>
            <pc:docMk/>
            <pc:sldMk cId="684351684" sldId="316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2:04.207" v="1250"/>
          <ac:spMkLst>
            <pc:docMk/>
            <pc:sldMk cId="684351684" sldId="316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32.777" v="1235"/>
          <ac:spMkLst>
            <pc:docMk/>
            <pc:sldMk cId="684351684" sldId="316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44:15.893" v="1653" actId="478"/>
          <ac:spMkLst>
            <pc:docMk/>
            <pc:sldMk cId="684351684" sldId="316"/>
            <ac:spMk id="9" creationId="{61988119-5187-187A-BC2D-2B4383722ACD}"/>
          </ac:spMkLst>
        </pc:spChg>
        <pc:spChg chg="add mod">
          <ac:chgData name="Uhr, Vinzenz Nathan (STUDENTS)" userId="f4f67b1a-e021-4569-b4a5-fe6b7216375a" providerId="ADAL" clId="{BB7E4F86-F19F-4A4B-8F91-764EE55FAC46}" dt="2022-12-23T14:47:57.408" v="1703" actId="20577"/>
          <ac:spMkLst>
            <pc:docMk/>
            <pc:sldMk cId="684351684" sldId="316"/>
            <ac:spMk id="10" creationId="{1CBC2B67-1A52-7FDB-AA66-6CECAF6C5E2F}"/>
          </ac:spMkLst>
        </pc:spChg>
        <pc:spChg chg="add mod">
          <ac:chgData name="Uhr, Vinzenz Nathan (STUDENTS)" userId="f4f67b1a-e021-4569-b4a5-fe6b7216375a" providerId="ADAL" clId="{BB7E4F86-F19F-4A4B-8F91-764EE55FAC46}" dt="2022-12-23T14:31:33.992" v="1236" actId="478"/>
          <ac:spMkLst>
            <pc:docMk/>
            <pc:sldMk cId="684351684" sldId="316"/>
            <ac:spMk id="12" creationId="{4E5C0381-464F-4D31-C0D0-8DBBBA4E5391}"/>
          </ac:spMkLst>
        </pc:spChg>
        <pc:spChg chg="add mod">
          <ac:chgData name="Uhr, Vinzenz Nathan (STUDENTS)" userId="f4f67b1a-e021-4569-b4a5-fe6b7216375a" providerId="ADAL" clId="{BB7E4F86-F19F-4A4B-8F91-764EE55FAC46}" dt="2023-01-04T13:48:22.033" v="5213" actId="1076"/>
          <ac:spMkLst>
            <pc:docMk/>
            <pc:sldMk cId="684351684" sldId="316"/>
            <ac:spMk id="14" creationId="{C4B2644E-CAC7-4ED3-BF55-8AB6A5D0FE3D}"/>
          </ac:spMkLst>
        </pc:spChg>
        <pc:picChg chg="add mod modCrop">
          <ac:chgData name="Uhr, Vinzenz Nathan (STUDENTS)" userId="f4f67b1a-e021-4569-b4a5-fe6b7216375a" providerId="ADAL" clId="{BB7E4F86-F19F-4A4B-8F91-764EE55FAC46}" dt="2023-01-04T13:46:19.645" v="5191" actId="1076"/>
          <ac:picMkLst>
            <pc:docMk/>
            <pc:sldMk cId="684351684" sldId="316"/>
            <ac:picMk id="13" creationId="{AF33C1DA-4D45-4FE8-7F47-106C6596615F}"/>
          </ac:picMkLst>
        </pc:picChg>
      </pc:sldChg>
      <pc:sldChg chg="addSp delSp modSp add mod modNotesTx">
        <pc:chgData name="Uhr, Vinzenz Nathan (STUDENTS)" userId="f4f67b1a-e021-4569-b4a5-fe6b7216375a" providerId="ADAL" clId="{BB7E4F86-F19F-4A4B-8F91-764EE55FAC46}" dt="2023-01-04T13:48:25.770" v="5214" actId="1076"/>
        <pc:sldMkLst>
          <pc:docMk/>
          <pc:sldMk cId="3510607790" sldId="317"/>
        </pc:sldMkLst>
        <pc:spChg chg="del mod">
          <ac:chgData name="Uhr, Vinzenz Nathan (STUDENTS)" userId="f4f67b1a-e021-4569-b4a5-fe6b7216375a" providerId="ADAL" clId="{BB7E4F86-F19F-4A4B-8F91-764EE55FAC46}" dt="2022-12-23T14:31:30.137" v="1234" actId="478"/>
          <ac:spMkLst>
            <pc:docMk/>
            <pc:sldMk cId="3510607790" sldId="317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1:04.227" v="1223" actId="478"/>
          <ac:spMkLst>
            <pc:docMk/>
            <pc:sldMk cId="3510607790" sldId="317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1:04.227" v="1223" actId="478"/>
          <ac:spMkLst>
            <pc:docMk/>
            <pc:sldMk cId="3510607790" sldId="317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2:06.477" v="1251"/>
          <ac:spMkLst>
            <pc:docMk/>
            <pc:sldMk cId="3510607790" sldId="317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28.782" v="1233"/>
          <ac:spMkLst>
            <pc:docMk/>
            <pc:sldMk cId="3510607790" sldId="317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49:07.453" v="1738" actId="478"/>
          <ac:spMkLst>
            <pc:docMk/>
            <pc:sldMk cId="3510607790" sldId="317"/>
            <ac:spMk id="9" creationId="{F26A3FAB-5645-B82C-E045-FE493B0BE053}"/>
          </ac:spMkLst>
        </pc:spChg>
        <pc:spChg chg="add mod">
          <ac:chgData name="Uhr, Vinzenz Nathan (STUDENTS)" userId="f4f67b1a-e021-4569-b4a5-fe6b7216375a" providerId="ADAL" clId="{BB7E4F86-F19F-4A4B-8F91-764EE55FAC46}" dt="2022-12-23T14:46:34.910" v="1659" actId="20577"/>
          <ac:spMkLst>
            <pc:docMk/>
            <pc:sldMk cId="3510607790" sldId="317"/>
            <ac:spMk id="10" creationId="{81884F06-49DC-0F4B-6FC2-0CB085A5E52C}"/>
          </ac:spMkLst>
        </pc:spChg>
        <pc:spChg chg="add mod">
          <ac:chgData name="Uhr, Vinzenz Nathan (STUDENTS)" userId="f4f67b1a-e021-4569-b4a5-fe6b7216375a" providerId="ADAL" clId="{BB7E4F86-F19F-4A4B-8F91-764EE55FAC46}" dt="2022-12-23T14:31:30.137" v="1234" actId="478"/>
          <ac:spMkLst>
            <pc:docMk/>
            <pc:sldMk cId="3510607790" sldId="317"/>
            <ac:spMk id="12" creationId="{66AF97DD-AEE6-E2AF-4D6A-9E3CDADCABD0}"/>
          </ac:spMkLst>
        </pc:spChg>
        <pc:spChg chg="add mod">
          <ac:chgData name="Uhr, Vinzenz Nathan (STUDENTS)" userId="f4f67b1a-e021-4569-b4a5-fe6b7216375a" providerId="ADAL" clId="{BB7E4F86-F19F-4A4B-8F91-764EE55FAC46}" dt="2022-12-23T14:48:47.493" v="1734" actId="20577"/>
          <ac:spMkLst>
            <pc:docMk/>
            <pc:sldMk cId="3510607790" sldId="317"/>
            <ac:spMk id="13" creationId="{71D53388-C53B-8341-1F7D-FE0C61C7CB34}"/>
          </ac:spMkLst>
        </pc:spChg>
        <pc:spChg chg="add del">
          <ac:chgData name="Uhr, Vinzenz Nathan (STUDENTS)" userId="f4f67b1a-e021-4569-b4a5-fe6b7216375a" providerId="ADAL" clId="{BB7E4F86-F19F-4A4B-8F91-764EE55FAC46}" dt="2022-12-23T14:48:36.728" v="1717" actId="22"/>
          <ac:spMkLst>
            <pc:docMk/>
            <pc:sldMk cId="3510607790" sldId="317"/>
            <ac:spMk id="15" creationId="{124F08C7-E021-6210-552D-78AFCFF2ABDA}"/>
          </ac:spMkLst>
        </pc:spChg>
        <pc:spChg chg="add mod">
          <ac:chgData name="Uhr, Vinzenz Nathan (STUDENTS)" userId="f4f67b1a-e021-4569-b4a5-fe6b7216375a" providerId="ADAL" clId="{BB7E4F86-F19F-4A4B-8F91-764EE55FAC46}" dt="2023-01-04T13:48:25.770" v="5214" actId="1076"/>
          <ac:spMkLst>
            <pc:docMk/>
            <pc:sldMk cId="3510607790" sldId="317"/>
            <ac:spMk id="17" creationId="{989FE549-6DDE-B47F-EDBA-B4700AABB17B}"/>
          </ac:spMkLst>
        </pc:spChg>
        <pc:picChg chg="add mod">
          <ac:chgData name="Uhr, Vinzenz Nathan (STUDENTS)" userId="f4f67b1a-e021-4569-b4a5-fe6b7216375a" providerId="ADAL" clId="{BB7E4F86-F19F-4A4B-8F91-764EE55FAC46}" dt="2022-12-23T14:49:05.938" v="1737" actId="14100"/>
          <ac:picMkLst>
            <pc:docMk/>
            <pc:sldMk cId="3510607790" sldId="317"/>
            <ac:picMk id="16" creationId="{00E16539-D0B6-3981-9DB2-51509DAFBD56}"/>
          </ac:picMkLst>
        </pc:picChg>
      </pc:sldChg>
      <pc:sldChg chg="addSp delSp modSp add mod modNotes modNotesTx">
        <pc:chgData name="Uhr, Vinzenz Nathan (STUDENTS)" userId="f4f67b1a-e021-4569-b4a5-fe6b7216375a" providerId="ADAL" clId="{BB7E4F86-F19F-4A4B-8F91-764EE55FAC46}" dt="2023-01-04T13:48:30.975" v="5215" actId="1076"/>
        <pc:sldMkLst>
          <pc:docMk/>
          <pc:sldMk cId="1474591175" sldId="318"/>
        </pc:sldMkLst>
        <pc:spChg chg="del mod">
          <ac:chgData name="Uhr, Vinzenz Nathan (STUDENTS)" userId="f4f67b1a-e021-4569-b4a5-fe6b7216375a" providerId="ADAL" clId="{BB7E4F86-F19F-4A4B-8F91-764EE55FAC46}" dt="2022-12-23T14:31:25.127" v="1232" actId="478"/>
          <ac:spMkLst>
            <pc:docMk/>
            <pc:sldMk cId="1474591175" sldId="318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1:08.633" v="1225" actId="478"/>
          <ac:spMkLst>
            <pc:docMk/>
            <pc:sldMk cId="1474591175" sldId="318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1:08.633" v="1225" actId="478"/>
          <ac:spMkLst>
            <pc:docMk/>
            <pc:sldMk cId="1474591175" sldId="318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2:08.378" v="1252"/>
          <ac:spMkLst>
            <pc:docMk/>
            <pc:sldMk cId="1474591175" sldId="318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22.819" v="1231"/>
          <ac:spMkLst>
            <pc:docMk/>
            <pc:sldMk cId="1474591175" sldId="318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49:23.488" v="1742" actId="478"/>
          <ac:spMkLst>
            <pc:docMk/>
            <pc:sldMk cId="1474591175" sldId="318"/>
            <ac:spMk id="9" creationId="{897F237E-89A3-EC06-AC94-B33C855300F6}"/>
          </ac:spMkLst>
        </pc:spChg>
        <pc:spChg chg="add mod">
          <ac:chgData name="Uhr, Vinzenz Nathan (STUDENTS)" userId="f4f67b1a-e021-4569-b4a5-fe6b7216375a" providerId="ADAL" clId="{BB7E4F86-F19F-4A4B-8F91-764EE55FAC46}" dt="2022-12-23T14:51:01.838" v="1891" actId="20577"/>
          <ac:spMkLst>
            <pc:docMk/>
            <pc:sldMk cId="1474591175" sldId="318"/>
            <ac:spMk id="10" creationId="{5020BB60-3061-3466-9170-E40EFB7B60E0}"/>
          </ac:spMkLst>
        </pc:spChg>
        <pc:spChg chg="add mod">
          <ac:chgData name="Uhr, Vinzenz Nathan (STUDENTS)" userId="f4f67b1a-e021-4569-b4a5-fe6b7216375a" providerId="ADAL" clId="{BB7E4F86-F19F-4A4B-8F91-764EE55FAC46}" dt="2022-12-23T14:31:25.127" v="1232" actId="478"/>
          <ac:spMkLst>
            <pc:docMk/>
            <pc:sldMk cId="1474591175" sldId="318"/>
            <ac:spMk id="12" creationId="{5525AEE9-DC3F-ACA8-CA8F-A181A4973311}"/>
          </ac:spMkLst>
        </pc:spChg>
        <pc:spChg chg="add mod">
          <ac:chgData name="Uhr, Vinzenz Nathan (STUDENTS)" userId="f4f67b1a-e021-4569-b4a5-fe6b7216375a" providerId="ADAL" clId="{BB7E4F86-F19F-4A4B-8F91-764EE55FAC46}" dt="2023-01-04T13:48:30.975" v="5215" actId="1076"/>
          <ac:spMkLst>
            <pc:docMk/>
            <pc:sldMk cId="1474591175" sldId="318"/>
            <ac:spMk id="14" creationId="{B0F7EB14-9F79-C9B0-182F-61F4472519C4}"/>
          </ac:spMkLst>
        </pc:spChg>
        <pc:picChg chg="add mod">
          <ac:chgData name="Uhr, Vinzenz Nathan (STUDENTS)" userId="f4f67b1a-e021-4569-b4a5-fe6b7216375a" providerId="ADAL" clId="{BB7E4F86-F19F-4A4B-8F91-764EE55FAC46}" dt="2022-12-23T14:49:21.838" v="1741" actId="14100"/>
          <ac:picMkLst>
            <pc:docMk/>
            <pc:sldMk cId="1474591175" sldId="318"/>
            <ac:picMk id="13" creationId="{4F1F0D85-DA8E-C841-0969-691572455E9D}"/>
          </ac:picMkLst>
        </pc:picChg>
      </pc:sldChg>
      <pc:sldChg chg="add del">
        <pc:chgData name="Uhr, Vinzenz Nathan (STUDENTS)" userId="f4f67b1a-e021-4569-b4a5-fe6b7216375a" providerId="ADAL" clId="{BB7E4F86-F19F-4A4B-8F91-764EE55FAC46}" dt="2022-12-23T14:18:23.026" v="821"/>
        <pc:sldMkLst>
          <pc:docMk/>
          <pc:sldMk cId="3015411570" sldId="318"/>
        </pc:sldMkLst>
      </pc:sldChg>
      <pc:sldChg chg="addSp delSp modSp add mod ord">
        <pc:chgData name="Uhr, Vinzenz Nathan (STUDENTS)" userId="f4f67b1a-e021-4569-b4a5-fe6b7216375a" providerId="ADAL" clId="{BB7E4F86-F19F-4A4B-8F91-764EE55FAC46}" dt="2023-01-04T13:48:36.139" v="5216" actId="1076"/>
        <pc:sldMkLst>
          <pc:docMk/>
          <pc:sldMk cId="1580156127" sldId="319"/>
        </pc:sldMkLst>
        <pc:spChg chg="del mod">
          <ac:chgData name="Uhr, Vinzenz Nathan (STUDENTS)" userId="f4f67b1a-e021-4569-b4a5-fe6b7216375a" providerId="ADAL" clId="{BB7E4F86-F19F-4A4B-8F91-764EE55FAC46}" dt="2022-12-23T14:31:20.377" v="1230" actId="478"/>
          <ac:spMkLst>
            <pc:docMk/>
            <pc:sldMk cId="1580156127" sldId="319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1:14.477" v="1227" actId="478"/>
          <ac:spMkLst>
            <pc:docMk/>
            <pc:sldMk cId="1580156127" sldId="319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1:14.477" v="1227" actId="478"/>
          <ac:spMkLst>
            <pc:docMk/>
            <pc:sldMk cId="1580156127" sldId="319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32:10.301" v="1253"/>
          <ac:spMkLst>
            <pc:docMk/>
            <pc:sldMk cId="1580156127" sldId="319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18.507" v="1229"/>
          <ac:spMkLst>
            <pc:docMk/>
            <pc:sldMk cId="1580156127" sldId="319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6:07:26.017" v="2176" actId="478"/>
          <ac:spMkLst>
            <pc:docMk/>
            <pc:sldMk cId="1580156127" sldId="319"/>
            <ac:spMk id="9" creationId="{3432779E-A681-0582-540A-86264C6B41D5}"/>
          </ac:spMkLst>
        </pc:spChg>
        <pc:spChg chg="add mod">
          <ac:chgData name="Uhr, Vinzenz Nathan (STUDENTS)" userId="f4f67b1a-e021-4569-b4a5-fe6b7216375a" providerId="ADAL" clId="{BB7E4F86-F19F-4A4B-8F91-764EE55FAC46}" dt="2022-12-23T16:06:07.230" v="2169" actId="20577"/>
          <ac:spMkLst>
            <pc:docMk/>
            <pc:sldMk cId="1580156127" sldId="319"/>
            <ac:spMk id="10" creationId="{F7CDA64E-1BA2-ADF2-E0AE-10975DE90163}"/>
          </ac:spMkLst>
        </pc:spChg>
        <pc:spChg chg="add mod">
          <ac:chgData name="Uhr, Vinzenz Nathan (STUDENTS)" userId="f4f67b1a-e021-4569-b4a5-fe6b7216375a" providerId="ADAL" clId="{BB7E4F86-F19F-4A4B-8F91-764EE55FAC46}" dt="2022-12-23T14:31:20.377" v="1230" actId="478"/>
          <ac:spMkLst>
            <pc:docMk/>
            <pc:sldMk cId="1580156127" sldId="319"/>
            <ac:spMk id="12" creationId="{EEB5830A-0597-B764-C03C-6E48C031B4B4}"/>
          </ac:spMkLst>
        </pc:spChg>
        <pc:spChg chg="add mod">
          <ac:chgData name="Uhr, Vinzenz Nathan (STUDENTS)" userId="f4f67b1a-e021-4569-b4a5-fe6b7216375a" providerId="ADAL" clId="{BB7E4F86-F19F-4A4B-8F91-764EE55FAC46}" dt="2023-01-04T13:48:36.139" v="5216" actId="1076"/>
          <ac:spMkLst>
            <pc:docMk/>
            <pc:sldMk cId="1580156127" sldId="319"/>
            <ac:spMk id="15" creationId="{E60E2FE1-DD7A-F897-E334-98F08E5078D1}"/>
          </ac:spMkLst>
        </pc:spChg>
        <pc:picChg chg="add mod modCrop">
          <ac:chgData name="Uhr, Vinzenz Nathan (STUDENTS)" userId="f4f67b1a-e021-4569-b4a5-fe6b7216375a" providerId="ADAL" clId="{BB7E4F86-F19F-4A4B-8F91-764EE55FAC46}" dt="2023-01-04T13:46:45.589" v="5195" actId="1076"/>
          <ac:picMkLst>
            <pc:docMk/>
            <pc:sldMk cId="1580156127" sldId="319"/>
            <ac:picMk id="14" creationId="{A1807575-5185-FED9-2397-92674CD35C55}"/>
          </ac:picMkLst>
        </pc:picChg>
      </pc:sldChg>
      <pc:sldChg chg="addSp delSp modSp add mod">
        <pc:chgData name="Uhr, Vinzenz Nathan (STUDENTS)" userId="f4f67b1a-e021-4569-b4a5-fe6b7216375a" providerId="ADAL" clId="{BB7E4F86-F19F-4A4B-8F91-764EE55FAC46}" dt="2023-01-04T13:46:09.996" v="5190" actId="255"/>
        <pc:sldMkLst>
          <pc:docMk/>
          <pc:sldMk cId="3406909091" sldId="320"/>
        </pc:sldMkLst>
        <pc:spChg chg="del mod">
          <ac:chgData name="Uhr, Vinzenz Nathan (STUDENTS)" userId="f4f67b1a-e021-4569-b4a5-fe6b7216375a" providerId="ADAL" clId="{BB7E4F86-F19F-4A4B-8F91-764EE55FAC46}" dt="2022-12-23T14:31:38.817" v="1238" actId="478"/>
          <ac:spMkLst>
            <pc:docMk/>
            <pc:sldMk cId="3406909091" sldId="320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0:57.677" v="1219" actId="478"/>
          <ac:spMkLst>
            <pc:docMk/>
            <pc:sldMk cId="3406909091" sldId="320"/>
            <ac:spMk id="3" creationId="{A9A9DEE3-8C2F-638D-D595-6812B5B20600}"/>
          </ac:spMkLst>
        </pc:spChg>
        <pc:spChg chg="del">
          <ac:chgData name="Uhr, Vinzenz Nathan (STUDENTS)" userId="f4f67b1a-e021-4569-b4a5-fe6b7216375a" providerId="ADAL" clId="{BB7E4F86-F19F-4A4B-8F91-764EE55FAC46}" dt="2022-12-23T14:30:57.677" v="1219" actId="478"/>
          <ac:spMkLst>
            <pc:docMk/>
            <pc:sldMk cId="3406909091" sldId="320"/>
            <ac:spMk id="4" creationId="{4ABA03DE-B029-255E-D977-4F5020F0F787}"/>
          </ac:spMkLst>
        </pc:spChg>
        <pc:spChg chg="del">
          <ac:chgData name="Uhr, Vinzenz Nathan (STUDENTS)" userId="f4f67b1a-e021-4569-b4a5-fe6b7216375a" providerId="ADAL" clId="{BB7E4F86-F19F-4A4B-8F91-764EE55FAC46}" dt="2022-12-23T14:46:21.548" v="1657" actId="478"/>
          <ac:spMkLst>
            <pc:docMk/>
            <pc:sldMk cId="3406909091" sldId="320"/>
            <ac:spMk id="6" creationId="{6D9AE63E-AC28-9D94-810C-C45B80B2AE7B}"/>
          </ac:spMkLst>
        </pc:spChg>
        <pc:spChg chg="mod">
          <ac:chgData name="Uhr, Vinzenz Nathan (STUDENTS)" userId="f4f67b1a-e021-4569-b4a5-fe6b7216375a" providerId="ADAL" clId="{BB7E4F86-F19F-4A4B-8F91-764EE55FAC46}" dt="2022-12-23T14:31:59.852" v="1248"/>
          <ac:spMkLst>
            <pc:docMk/>
            <pc:sldMk cId="3406909091" sldId="320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4:31:36.417" v="1237"/>
          <ac:spMkLst>
            <pc:docMk/>
            <pc:sldMk cId="3406909091" sldId="320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46:23.118" v="1658" actId="478"/>
          <ac:spMkLst>
            <pc:docMk/>
            <pc:sldMk cId="3406909091" sldId="320"/>
            <ac:spMk id="9" creationId="{E4491E67-B566-AB33-868F-EFA5B6C6E9F8}"/>
          </ac:spMkLst>
        </pc:spChg>
        <pc:spChg chg="add mod">
          <ac:chgData name="Uhr, Vinzenz Nathan (STUDENTS)" userId="f4f67b1a-e021-4569-b4a5-fe6b7216375a" providerId="ADAL" clId="{BB7E4F86-F19F-4A4B-8F91-764EE55FAC46}" dt="2022-12-23T14:39:26.447" v="1622" actId="20577"/>
          <ac:spMkLst>
            <pc:docMk/>
            <pc:sldMk cId="3406909091" sldId="320"/>
            <ac:spMk id="10" creationId="{8041D92F-E28C-28DF-FF02-5973B5008311}"/>
          </ac:spMkLst>
        </pc:spChg>
        <pc:spChg chg="add mod">
          <ac:chgData name="Uhr, Vinzenz Nathan (STUDENTS)" userId="f4f67b1a-e021-4569-b4a5-fe6b7216375a" providerId="ADAL" clId="{BB7E4F86-F19F-4A4B-8F91-764EE55FAC46}" dt="2022-12-23T14:31:38.817" v="1238" actId="478"/>
          <ac:spMkLst>
            <pc:docMk/>
            <pc:sldMk cId="3406909091" sldId="320"/>
            <ac:spMk id="12" creationId="{34887562-E83D-E3A4-AB8F-CA5EED28D395}"/>
          </ac:spMkLst>
        </pc:spChg>
        <pc:spChg chg="add mod">
          <ac:chgData name="Uhr, Vinzenz Nathan (STUDENTS)" userId="f4f67b1a-e021-4569-b4a5-fe6b7216375a" providerId="ADAL" clId="{BB7E4F86-F19F-4A4B-8F91-764EE55FAC46}" dt="2023-01-04T13:46:09.996" v="5190" actId="255"/>
          <ac:spMkLst>
            <pc:docMk/>
            <pc:sldMk cId="3406909091" sldId="320"/>
            <ac:spMk id="14" creationId="{4788D3AE-3819-D2F1-B036-71FEE13859D3}"/>
          </ac:spMkLst>
        </pc:spChg>
        <pc:picChg chg="add mod">
          <ac:chgData name="Uhr, Vinzenz Nathan (STUDENTS)" userId="f4f67b1a-e021-4569-b4a5-fe6b7216375a" providerId="ADAL" clId="{BB7E4F86-F19F-4A4B-8F91-764EE55FAC46}" dt="2022-12-23T14:38:35.308" v="1564" actId="1076"/>
          <ac:picMkLst>
            <pc:docMk/>
            <pc:sldMk cId="3406909091" sldId="320"/>
            <ac:picMk id="13" creationId="{F3CE9780-5375-D55F-90DC-63CC1AC48DA0}"/>
          </ac:picMkLst>
        </pc:picChg>
      </pc:sldChg>
      <pc:sldChg chg="addSp delSp modSp add mod">
        <pc:chgData name="Uhr, Vinzenz Nathan (STUDENTS)" userId="f4f67b1a-e021-4569-b4a5-fe6b7216375a" providerId="ADAL" clId="{BB7E4F86-F19F-4A4B-8F91-764EE55FAC46}" dt="2023-01-12T10:02:55.330" v="6427" actId="20577"/>
        <pc:sldMkLst>
          <pc:docMk/>
          <pc:sldMk cId="395963891" sldId="321"/>
        </pc:sldMkLst>
        <pc:spChg chg="del">
          <ac:chgData name="Uhr, Vinzenz Nathan (STUDENTS)" userId="f4f67b1a-e021-4569-b4a5-fe6b7216375a" providerId="ADAL" clId="{BB7E4F86-F19F-4A4B-8F91-764EE55FAC46}" dt="2022-12-23T14:29:19.097" v="1204" actId="478"/>
          <ac:spMkLst>
            <pc:docMk/>
            <pc:sldMk cId="395963891" sldId="321"/>
            <ac:spMk id="2" creationId="{623685D1-9572-00F3-4B4B-8D126F806390}"/>
          </ac:spMkLst>
        </pc:spChg>
        <pc:spChg chg="del">
          <ac:chgData name="Uhr, Vinzenz Nathan (STUDENTS)" userId="f4f67b1a-e021-4569-b4a5-fe6b7216375a" providerId="ADAL" clId="{BB7E4F86-F19F-4A4B-8F91-764EE55FAC46}" dt="2022-12-23T14:30:03.747" v="1209" actId="478"/>
          <ac:spMkLst>
            <pc:docMk/>
            <pc:sldMk cId="395963891" sldId="321"/>
            <ac:spMk id="3" creationId="{A9A9DEE3-8C2F-638D-D595-6812B5B20600}"/>
          </ac:spMkLst>
        </pc:spChg>
        <pc:spChg chg="mod">
          <ac:chgData name="Uhr, Vinzenz Nathan (STUDENTS)" userId="f4f67b1a-e021-4569-b4a5-fe6b7216375a" providerId="ADAL" clId="{BB7E4F86-F19F-4A4B-8F91-764EE55FAC46}" dt="2023-01-12T10:02:55.330" v="6427" actId="20577"/>
          <ac:spMkLst>
            <pc:docMk/>
            <pc:sldMk cId="395963891" sldId="321"/>
            <ac:spMk id="4" creationId="{4ABA03DE-B029-255E-D977-4F5020F0F787}"/>
          </ac:spMkLst>
        </pc:spChg>
        <pc:spChg chg="mod">
          <ac:chgData name="Uhr, Vinzenz Nathan (STUDENTS)" userId="f4f67b1a-e021-4569-b4a5-fe6b7216375a" providerId="ADAL" clId="{BB7E4F86-F19F-4A4B-8F91-764EE55FAC46}" dt="2022-12-23T14:29:17.286" v="1203"/>
          <ac:spMkLst>
            <pc:docMk/>
            <pc:sldMk cId="395963891" sldId="321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4:30:08.904" v="1211" actId="478"/>
          <ac:spMkLst>
            <pc:docMk/>
            <pc:sldMk cId="395963891" sldId="321"/>
            <ac:spMk id="10" creationId="{8E16E21D-8521-C6CE-9F2F-93750427F9AA}"/>
          </ac:spMkLst>
        </pc:spChg>
        <pc:spChg chg="add mod">
          <ac:chgData name="Uhr, Vinzenz Nathan (STUDENTS)" userId="f4f67b1a-e021-4569-b4a5-fe6b7216375a" providerId="ADAL" clId="{BB7E4F86-F19F-4A4B-8F91-764EE55FAC46}" dt="2023-01-04T13:45:53.277" v="5187" actId="404"/>
          <ac:spMkLst>
            <pc:docMk/>
            <pc:sldMk cId="395963891" sldId="321"/>
            <ac:spMk id="12" creationId="{308CA0E6-A2A9-2A32-0BEB-4F0C39B914F1}"/>
          </ac:spMkLst>
        </pc:spChg>
      </pc:sldChg>
      <pc:sldChg chg="addSp delSp modSp add mod">
        <pc:chgData name="Uhr, Vinzenz Nathan (STUDENTS)" userId="f4f67b1a-e021-4569-b4a5-fe6b7216375a" providerId="ADAL" clId="{BB7E4F86-F19F-4A4B-8F91-764EE55FAC46}" dt="2023-01-04T13:48:46.286" v="5218" actId="1076"/>
        <pc:sldMkLst>
          <pc:docMk/>
          <pc:sldMk cId="252875533" sldId="322"/>
        </pc:sldMkLst>
        <pc:spChg chg="add del mod">
          <ac:chgData name="Uhr, Vinzenz Nathan (STUDENTS)" userId="f4f67b1a-e021-4569-b4a5-fe6b7216375a" providerId="ADAL" clId="{BB7E4F86-F19F-4A4B-8F91-764EE55FAC46}" dt="2022-12-23T16:04:32.099" v="2096" actId="478"/>
          <ac:spMkLst>
            <pc:docMk/>
            <pc:sldMk cId="252875533" sldId="322"/>
            <ac:spMk id="4" creationId="{00434DFE-DFFC-59C8-2998-59BF05832C5D}"/>
          </ac:spMkLst>
        </pc:spChg>
        <pc:spChg chg="mod">
          <ac:chgData name="Uhr, Vinzenz Nathan (STUDENTS)" userId="f4f67b1a-e021-4569-b4a5-fe6b7216375a" providerId="ADAL" clId="{BB7E4F86-F19F-4A4B-8F91-764EE55FAC46}" dt="2022-12-23T16:25:59.170" v="2500" actId="20577"/>
          <ac:spMkLst>
            <pc:docMk/>
            <pc:sldMk cId="252875533" sldId="322"/>
            <ac:spMk id="8" creationId="{CB5E53F3-741B-7ABA-51DA-7DF5FF38F5C4}"/>
          </ac:spMkLst>
        </pc:spChg>
        <pc:spChg chg="add del mod">
          <ac:chgData name="Uhr, Vinzenz Nathan (STUDENTS)" userId="f4f67b1a-e021-4569-b4a5-fe6b7216375a" providerId="ADAL" clId="{BB7E4F86-F19F-4A4B-8F91-764EE55FAC46}" dt="2022-12-23T16:04:05.602" v="2088"/>
          <ac:spMkLst>
            <pc:docMk/>
            <pc:sldMk cId="252875533" sldId="322"/>
            <ac:spMk id="9" creationId="{D48CEC82-7DC0-C8A2-B719-CF10EA519A41}"/>
          </ac:spMkLst>
        </pc:spChg>
        <pc:spChg chg="mod">
          <ac:chgData name="Uhr, Vinzenz Nathan (STUDENTS)" userId="f4f67b1a-e021-4569-b4a5-fe6b7216375a" providerId="ADAL" clId="{BB7E4F86-F19F-4A4B-8F91-764EE55FAC46}" dt="2022-12-23T16:27:13.722" v="2573" actId="6549"/>
          <ac:spMkLst>
            <pc:docMk/>
            <pc:sldMk cId="252875533" sldId="322"/>
            <ac:spMk id="10" creationId="{5020BB60-3061-3466-9170-E40EFB7B60E0}"/>
          </ac:spMkLst>
        </pc:spChg>
        <pc:spChg chg="del">
          <ac:chgData name="Uhr, Vinzenz Nathan (STUDENTS)" userId="f4f67b1a-e021-4569-b4a5-fe6b7216375a" providerId="ADAL" clId="{BB7E4F86-F19F-4A4B-8F91-764EE55FAC46}" dt="2022-12-23T16:26:02.017" v="2501" actId="478"/>
          <ac:spMkLst>
            <pc:docMk/>
            <pc:sldMk cId="252875533" sldId="322"/>
            <ac:spMk id="12" creationId="{5525AEE9-DC3F-ACA8-CA8F-A181A4973311}"/>
          </ac:spMkLst>
        </pc:spChg>
        <pc:spChg chg="add mod">
          <ac:chgData name="Uhr, Vinzenz Nathan (STUDENTS)" userId="f4f67b1a-e021-4569-b4a5-fe6b7216375a" providerId="ADAL" clId="{BB7E4F86-F19F-4A4B-8F91-764EE55FAC46}" dt="2023-01-04T13:48:46.286" v="5218" actId="1076"/>
          <ac:spMkLst>
            <pc:docMk/>
            <pc:sldMk cId="252875533" sldId="322"/>
            <ac:spMk id="15" creationId="{1E6F3EE2-20C8-EEBB-2EA1-559B22437344}"/>
          </ac:spMkLst>
        </pc:spChg>
        <pc:picChg chg="add del mod">
          <ac:chgData name="Uhr, Vinzenz Nathan (STUDENTS)" userId="f4f67b1a-e021-4569-b4a5-fe6b7216375a" providerId="ADAL" clId="{BB7E4F86-F19F-4A4B-8F91-764EE55FAC46}" dt="2022-12-23T16:03:57.175" v="2085"/>
          <ac:picMkLst>
            <pc:docMk/>
            <pc:sldMk cId="252875533" sldId="322"/>
            <ac:picMk id="3" creationId="{11DEEA31-8116-B734-311C-6A09A1F4C844}"/>
          </ac:picMkLst>
        </pc:picChg>
        <pc:picChg chg="del">
          <ac:chgData name="Uhr, Vinzenz Nathan (STUDENTS)" userId="f4f67b1a-e021-4569-b4a5-fe6b7216375a" providerId="ADAL" clId="{BB7E4F86-F19F-4A4B-8F91-764EE55FAC46}" dt="2022-12-23T16:01:36.209" v="2083" actId="478"/>
          <ac:picMkLst>
            <pc:docMk/>
            <pc:sldMk cId="252875533" sldId="322"/>
            <ac:picMk id="13" creationId="{4F1F0D85-DA8E-C841-0969-691572455E9D}"/>
          </ac:picMkLst>
        </pc:picChg>
        <pc:picChg chg="add mod modCrop">
          <ac:chgData name="Uhr, Vinzenz Nathan (STUDENTS)" userId="f4f67b1a-e021-4569-b4a5-fe6b7216375a" providerId="ADAL" clId="{BB7E4F86-F19F-4A4B-8F91-764EE55FAC46}" dt="2023-01-04T13:47:13.471" v="5203" actId="1076"/>
          <ac:picMkLst>
            <pc:docMk/>
            <pc:sldMk cId="252875533" sldId="322"/>
            <ac:picMk id="14" creationId="{DBD8A35C-E613-2E81-2AC2-55701B83EC15}"/>
          </ac:picMkLst>
        </pc:picChg>
      </pc:sldChg>
      <pc:sldChg chg="addSp delSp modSp add mod ord modShow modNotesTx">
        <pc:chgData name="Uhr, Vinzenz Nathan (STUDENTS)" userId="f4f67b1a-e021-4569-b4a5-fe6b7216375a" providerId="ADAL" clId="{BB7E4F86-F19F-4A4B-8F91-764EE55FAC46}" dt="2023-01-12T15:21:45.786" v="6693" actId="729"/>
        <pc:sldMkLst>
          <pc:docMk/>
          <pc:sldMk cId="313576326" sldId="323"/>
        </pc:sldMkLst>
        <pc:spChg chg="add mod">
          <ac:chgData name="Uhr, Vinzenz Nathan (STUDENTS)" userId="f4f67b1a-e021-4569-b4a5-fe6b7216375a" providerId="ADAL" clId="{BB7E4F86-F19F-4A4B-8F91-764EE55FAC46}" dt="2023-01-04T13:47:33.455" v="5206" actId="255"/>
          <ac:spMkLst>
            <pc:docMk/>
            <pc:sldMk cId="313576326" sldId="323"/>
            <ac:spMk id="3" creationId="{7090FBD4-D922-C0BB-3189-CE0373541414}"/>
          </ac:spMkLst>
        </pc:spChg>
        <pc:spChg chg="del">
          <ac:chgData name="Uhr, Vinzenz Nathan (STUDENTS)" userId="f4f67b1a-e021-4569-b4a5-fe6b7216375a" providerId="ADAL" clId="{BB7E4F86-F19F-4A4B-8F91-764EE55FAC46}" dt="2023-01-04T13:14:19.116" v="5086" actId="478"/>
          <ac:spMkLst>
            <pc:docMk/>
            <pc:sldMk cId="313576326" sldId="323"/>
            <ac:spMk id="5" creationId="{5A1EE710-6B5A-5E53-2655-970CE8086618}"/>
          </ac:spMkLst>
        </pc:spChg>
        <pc:spChg chg="del">
          <ac:chgData name="Uhr, Vinzenz Nathan (STUDENTS)" userId="f4f67b1a-e021-4569-b4a5-fe6b7216375a" providerId="ADAL" clId="{BB7E4F86-F19F-4A4B-8F91-764EE55FAC46}" dt="2023-01-04T13:14:10.080" v="5083" actId="478"/>
          <ac:spMkLst>
            <pc:docMk/>
            <pc:sldMk cId="313576326" sldId="323"/>
            <ac:spMk id="6" creationId="{6D9AE63E-AC28-9D94-810C-C45B80B2AE7B}"/>
          </ac:spMkLst>
        </pc:spChg>
        <pc:spChg chg="mod">
          <ac:chgData name="Uhr, Vinzenz Nathan (STUDENTS)" userId="f4f67b1a-e021-4569-b4a5-fe6b7216375a" providerId="ADAL" clId="{BB7E4F86-F19F-4A4B-8F91-764EE55FAC46}" dt="2022-12-23T16:31:40.406" v="2937" actId="20577"/>
          <ac:spMkLst>
            <pc:docMk/>
            <pc:sldMk cId="313576326" sldId="323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6:27:51.353" v="2616" actId="6549"/>
          <ac:spMkLst>
            <pc:docMk/>
            <pc:sldMk cId="313576326" sldId="323"/>
            <ac:spMk id="8" creationId="{CB5E53F3-741B-7ABA-51DA-7DF5FF38F5C4}"/>
          </ac:spMkLst>
        </pc:spChg>
        <pc:spChg chg="del">
          <ac:chgData name="Uhr, Vinzenz Nathan (STUDENTS)" userId="f4f67b1a-e021-4569-b4a5-fe6b7216375a" providerId="ADAL" clId="{BB7E4F86-F19F-4A4B-8F91-764EE55FAC46}" dt="2022-12-23T16:49:00.526" v="3040" actId="478"/>
          <ac:spMkLst>
            <pc:docMk/>
            <pc:sldMk cId="313576326" sldId="323"/>
            <ac:spMk id="9" creationId="{3432779E-A681-0582-540A-86264C6B41D5}"/>
          </ac:spMkLst>
        </pc:spChg>
        <pc:spChg chg="mod">
          <ac:chgData name="Uhr, Vinzenz Nathan (STUDENTS)" userId="f4f67b1a-e021-4569-b4a5-fe6b7216375a" providerId="ADAL" clId="{BB7E4F86-F19F-4A4B-8F91-764EE55FAC46}" dt="2023-01-04T13:12:32.429" v="5077" actId="20577"/>
          <ac:spMkLst>
            <pc:docMk/>
            <pc:sldMk cId="313576326" sldId="323"/>
            <ac:spMk id="10" creationId="{F7CDA64E-1BA2-ADF2-E0AE-10975DE90163}"/>
          </ac:spMkLst>
        </pc:spChg>
        <pc:picChg chg="add del mod">
          <ac:chgData name="Uhr, Vinzenz Nathan (STUDENTS)" userId="f4f67b1a-e021-4569-b4a5-fe6b7216375a" providerId="ADAL" clId="{BB7E4F86-F19F-4A4B-8F91-764EE55FAC46}" dt="2023-01-04T13:14:15.632" v="5085" actId="478"/>
          <ac:picMkLst>
            <pc:docMk/>
            <pc:sldMk cId="313576326" sldId="323"/>
            <ac:picMk id="2" creationId="{3E7840E5-6969-4415-867A-6A0573F0DA1D}"/>
          </ac:picMkLst>
        </pc:picChg>
        <pc:picChg chg="add mod ord">
          <ac:chgData name="Uhr, Vinzenz Nathan (STUDENTS)" userId="f4f67b1a-e021-4569-b4a5-fe6b7216375a" providerId="ADAL" clId="{BB7E4F86-F19F-4A4B-8F91-764EE55FAC46}" dt="2023-01-04T13:14:24.964" v="5088" actId="14100"/>
          <ac:picMkLst>
            <pc:docMk/>
            <pc:sldMk cId="313576326" sldId="323"/>
            <ac:picMk id="4" creationId="{CF8C8B0A-D5D2-C93C-34C5-92F77C04DE2A}"/>
          </ac:picMkLst>
        </pc:picChg>
      </pc:sldChg>
      <pc:sldChg chg="addSp delSp modSp add mod">
        <pc:chgData name="Uhr, Vinzenz Nathan (STUDENTS)" userId="f4f67b1a-e021-4569-b4a5-fe6b7216375a" providerId="ADAL" clId="{BB7E4F86-F19F-4A4B-8F91-764EE55FAC46}" dt="2023-01-04T13:48:41.401" v="5217" actId="1076"/>
        <pc:sldMkLst>
          <pc:docMk/>
          <pc:sldMk cId="2432250608" sldId="324"/>
        </pc:sldMkLst>
        <pc:spChg chg="add del mod">
          <ac:chgData name="Uhr, Vinzenz Nathan (STUDENTS)" userId="f4f67b1a-e021-4569-b4a5-fe6b7216375a" providerId="ADAL" clId="{BB7E4F86-F19F-4A4B-8F91-764EE55FAC46}" dt="2022-12-23T16:08:25.687" v="2218"/>
          <ac:spMkLst>
            <pc:docMk/>
            <pc:sldMk cId="2432250608" sldId="324"/>
            <ac:spMk id="2" creationId="{F178D48D-FE24-F8D4-34C0-CE59A3530CA3}"/>
          </ac:spMkLst>
        </pc:spChg>
        <pc:spChg chg="add del mod">
          <ac:chgData name="Uhr, Vinzenz Nathan (STUDENTS)" userId="f4f67b1a-e021-4569-b4a5-fe6b7216375a" providerId="ADAL" clId="{BB7E4F86-F19F-4A4B-8F91-764EE55FAC46}" dt="2022-12-23T16:08:42.412" v="2226" actId="478"/>
          <ac:spMkLst>
            <pc:docMk/>
            <pc:sldMk cId="2432250608" sldId="324"/>
            <ac:spMk id="3" creationId="{ABECB25F-BAB7-F187-3C5F-49FB826176A3}"/>
          </ac:spMkLst>
        </pc:spChg>
        <pc:spChg chg="mod">
          <ac:chgData name="Uhr, Vinzenz Nathan (STUDENTS)" userId="f4f67b1a-e021-4569-b4a5-fe6b7216375a" providerId="ADAL" clId="{BB7E4F86-F19F-4A4B-8F91-764EE55FAC46}" dt="2022-12-23T16:10:45.651" v="2251" actId="20577"/>
          <ac:spMkLst>
            <pc:docMk/>
            <pc:sldMk cId="2432250608" sldId="324"/>
            <ac:spMk id="8" creationId="{CB5E53F3-741B-7ABA-51DA-7DF5FF38F5C4}"/>
          </ac:spMkLst>
        </pc:spChg>
        <pc:spChg chg="mod">
          <ac:chgData name="Uhr, Vinzenz Nathan (STUDENTS)" userId="f4f67b1a-e021-4569-b4a5-fe6b7216375a" providerId="ADAL" clId="{BB7E4F86-F19F-4A4B-8F91-764EE55FAC46}" dt="2022-12-23T16:08:16.799" v="2216" actId="20577"/>
          <ac:spMkLst>
            <pc:docMk/>
            <pc:sldMk cId="2432250608" sldId="324"/>
            <ac:spMk id="10" creationId="{F7CDA64E-1BA2-ADF2-E0AE-10975DE90163}"/>
          </ac:spMkLst>
        </pc:spChg>
        <pc:spChg chg="add mod">
          <ac:chgData name="Uhr, Vinzenz Nathan (STUDENTS)" userId="f4f67b1a-e021-4569-b4a5-fe6b7216375a" providerId="ADAL" clId="{BB7E4F86-F19F-4A4B-8F91-764EE55FAC46}" dt="2023-01-04T13:48:41.401" v="5217" actId="1076"/>
          <ac:spMkLst>
            <pc:docMk/>
            <pc:sldMk cId="2432250608" sldId="324"/>
            <ac:spMk id="11" creationId="{4A6DE617-C3B0-6E04-C83B-9C170E430940}"/>
          </ac:spMkLst>
        </pc:spChg>
        <pc:picChg chg="add mod">
          <ac:chgData name="Uhr, Vinzenz Nathan (STUDENTS)" userId="f4f67b1a-e021-4569-b4a5-fe6b7216375a" providerId="ADAL" clId="{BB7E4F86-F19F-4A4B-8F91-764EE55FAC46}" dt="2023-01-04T13:46:55.193" v="5197" actId="1076"/>
          <ac:picMkLst>
            <pc:docMk/>
            <pc:sldMk cId="2432250608" sldId="324"/>
            <ac:picMk id="9" creationId="{857E7A3D-038D-80E2-8C44-1159190D15D2}"/>
          </ac:picMkLst>
        </pc:picChg>
        <pc:picChg chg="del">
          <ac:chgData name="Uhr, Vinzenz Nathan (STUDENTS)" userId="f4f67b1a-e021-4569-b4a5-fe6b7216375a" providerId="ADAL" clId="{BB7E4F86-F19F-4A4B-8F91-764EE55FAC46}" dt="2022-12-23T16:08:26.847" v="2219" actId="478"/>
          <ac:picMkLst>
            <pc:docMk/>
            <pc:sldMk cId="2432250608" sldId="324"/>
            <ac:picMk id="14" creationId="{A1807575-5185-FED9-2397-92674CD35C55}"/>
          </ac:picMkLst>
        </pc:picChg>
      </pc:sldChg>
      <pc:sldChg chg="add del">
        <pc:chgData name="Uhr, Vinzenz Nathan (STUDENTS)" userId="f4f67b1a-e021-4569-b4a5-fe6b7216375a" providerId="ADAL" clId="{BB7E4F86-F19F-4A4B-8F91-764EE55FAC46}" dt="2022-12-23T16:12:33.434" v="2272"/>
        <pc:sldMkLst>
          <pc:docMk/>
          <pc:sldMk cId="717597649" sldId="325"/>
        </pc:sldMkLst>
      </pc:sldChg>
      <pc:sldChg chg="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860415179" sldId="325"/>
        </pc:sldMkLst>
      </pc:sldChg>
      <pc:sldChg chg="new del">
        <pc:chgData name="Uhr, Vinzenz Nathan (STUDENTS)" userId="f4f67b1a-e021-4569-b4a5-fe6b7216375a" providerId="ADAL" clId="{BB7E4F86-F19F-4A4B-8F91-764EE55FAC46}" dt="2022-12-23T16:13:47.780" v="2297" actId="47"/>
        <pc:sldMkLst>
          <pc:docMk/>
          <pc:sldMk cId="211864339" sldId="326"/>
        </pc:sldMkLst>
      </pc:sldChg>
      <pc:sldChg chg="new add del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3372979222" sldId="326"/>
        </pc:sldMkLst>
      </pc:sldChg>
      <pc:sldChg chg="addSp delSp modSp new del mod">
        <pc:chgData name="Uhr, Vinzenz Nathan (STUDENTS)" userId="f4f67b1a-e021-4569-b4a5-fe6b7216375a" providerId="ADAL" clId="{BB7E4F86-F19F-4A4B-8F91-764EE55FAC46}" dt="2023-01-04T13:21:25.282" v="5140" actId="47"/>
        <pc:sldMkLst>
          <pc:docMk/>
          <pc:sldMk cId="2541491055" sldId="327"/>
        </pc:sldMkLst>
        <pc:spChg chg="mod">
          <ac:chgData name="Uhr, Vinzenz Nathan (STUDENTS)" userId="f4f67b1a-e021-4569-b4a5-fe6b7216375a" providerId="ADAL" clId="{BB7E4F86-F19F-4A4B-8F91-764EE55FAC46}" dt="2022-12-23T16:16:35.642" v="2366" actId="790"/>
          <ac:spMkLst>
            <pc:docMk/>
            <pc:sldMk cId="2541491055" sldId="327"/>
            <ac:spMk id="4" creationId="{695F92CF-A460-955B-BE6A-033972C8D7EF}"/>
          </ac:spMkLst>
        </pc:spChg>
        <pc:picChg chg="add del mod">
          <ac:chgData name="Uhr, Vinzenz Nathan (STUDENTS)" userId="f4f67b1a-e021-4569-b4a5-fe6b7216375a" providerId="ADAL" clId="{BB7E4F86-F19F-4A4B-8F91-764EE55FAC46}" dt="2023-01-04T13:21:22.540" v="5139" actId="478"/>
          <ac:picMkLst>
            <pc:docMk/>
            <pc:sldMk cId="2541491055" sldId="327"/>
            <ac:picMk id="2050" creationId="{12E0D0DA-3DD3-DFDC-84CD-3DDAA8628710}"/>
          </ac:picMkLst>
        </pc:picChg>
      </pc:sldChg>
      <pc:sldChg chg="modSp add mod modNotesTx">
        <pc:chgData name="Uhr, Vinzenz Nathan (STUDENTS)" userId="f4f67b1a-e021-4569-b4a5-fe6b7216375a" providerId="ADAL" clId="{BB7E4F86-F19F-4A4B-8F91-764EE55FAC46}" dt="2022-12-24T13:36:48.259" v="3893"/>
        <pc:sldMkLst>
          <pc:docMk/>
          <pc:sldMk cId="2064424047" sldId="328"/>
        </pc:sldMkLst>
        <pc:spChg chg="mod">
          <ac:chgData name="Uhr, Vinzenz Nathan (STUDENTS)" userId="f4f67b1a-e021-4569-b4a5-fe6b7216375a" providerId="ADAL" clId="{BB7E4F86-F19F-4A4B-8F91-764EE55FAC46}" dt="2022-12-23T16:17:23.144" v="2403" actId="20577"/>
          <ac:spMkLst>
            <pc:docMk/>
            <pc:sldMk cId="2064424047" sldId="328"/>
            <ac:spMk id="4" creationId="{695F92CF-A460-955B-BE6A-033972C8D7EF}"/>
          </ac:spMkLst>
        </pc:spChg>
      </pc:sldChg>
      <pc:sldChg chg="delSp modSp add mod modNotesTx">
        <pc:chgData name="Uhr, Vinzenz Nathan (STUDENTS)" userId="f4f67b1a-e021-4569-b4a5-fe6b7216375a" providerId="ADAL" clId="{BB7E4F86-F19F-4A4B-8F91-764EE55FAC46}" dt="2023-01-12T09:54:16.841" v="6195" actId="20577"/>
        <pc:sldMkLst>
          <pc:docMk/>
          <pc:sldMk cId="1471726103" sldId="329"/>
        </pc:sldMkLst>
        <pc:spChg chg="mod">
          <ac:chgData name="Uhr, Vinzenz Nathan (STUDENTS)" userId="f4f67b1a-e021-4569-b4a5-fe6b7216375a" providerId="ADAL" clId="{BB7E4F86-F19F-4A4B-8F91-764EE55FAC46}" dt="2022-12-23T16:31:43.623" v="2938"/>
          <ac:spMkLst>
            <pc:docMk/>
            <pc:sldMk cId="1471726103" sldId="329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6:30:03.892" v="2811" actId="20577"/>
          <ac:spMkLst>
            <pc:docMk/>
            <pc:sldMk cId="1471726103" sldId="329"/>
            <ac:spMk id="8" creationId="{CB5E53F3-741B-7ABA-51DA-7DF5FF38F5C4}"/>
          </ac:spMkLst>
        </pc:spChg>
        <pc:spChg chg="del">
          <ac:chgData name="Uhr, Vinzenz Nathan (STUDENTS)" userId="f4f67b1a-e021-4569-b4a5-fe6b7216375a" providerId="ADAL" clId="{BB7E4F86-F19F-4A4B-8F91-764EE55FAC46}" dt="2023-01-04T13:21:52.783" v="5141" actId="478"/>
          <ac:spMkLst>
            <pc:docMk/>
            <pc:sldMk cId="1471726103" sldId="329"/>
            <ac:spMk id="9" creationId="{3432779E-A681-0582-540A-86264C6B41D5}"/>
          </ac:spMkLst>
        </pc:spChg>
        <pc:spChg chg="mod">
          <ac:chgData name="Uhr, Vinzenz Nathan (STUDENTS)" userId="f4f67b1a-e021-4569-b4a5-fe6b7216375a" providerId="ADAL" clId="{BB7E4F86-F19F-4A4B-8F91-764EE55FAC46}" dt="2022-12-23T16:35:41.290" v="2952" actId="20577"/>
          <ac:spMkLst>
            <pc:docMk/>
            <pc:sldMk cId="1471726103" sldId="329"/>
            <ac:spMk id="10" creationId="{F7CDA64E-1BA2-ADF2-E0AE-10975DE90163}"/>
          </ac:spMkLst>
        </pc:spChg>
        <pc:spChg chg="del">
          <ac:chgData name="Uhr, Vinzenz Nathan (STUDENTS)" userId="f4f67b1a-e021-4569-b4a5-fe6b7216375a" providerId="ADAL" clId="{BB7E4F86-F19F-4A4B-8F91-764EE55FAC46}" dt="2022-12-24T12:00:49.428" v="3732" actId="478"/>
          <ac:spMkLst>
            <pc:docMk/>
            <pc:sldMk cId="1471726103" sldId="329"/>
            <ac:spMk id="12" creationId="{EEB5830A-0597-B764-C03C-6E48C031B4B4}"/>
          </ac:spMkLst>
        </pc:spChg>
      </pc:sldChg>
      <pc:sldChg chg="new del">
        <pc:chgData name="Uhr, Vinzenz Nathan (STUDENTS)" userId="f4f67b1a-e021-4569-b4a5-fe6b7216375a" providerId="ADAL" clId="{BB7E4F86-F19F-4A4B-8F91-764EE55FAC46}" dt="2022-12-23T16:17:28.672" v="2405" actId="47"/>
        <pc:sldMkLst>
          <pc:docMk/>
          <pc:sldMk cId="4187451685" sldId="329"/>
        </pc:sldMkLst>
      </pc:sldChg>
      <pc:sldChg chg="new del">
        <pc:chgData name="Uhr, Vinzenz Nathan (STUDENTS)" userId="f4f67b1a-e021-4569-b4a5-fe6b7216375a" providerId="ADAL" clId="{BB7E4F86-F19F-4A4B-8F91-764EE55FAC46}" dt="2022-12-23T16:55:45.681" v="3192" actId="47"/>
        <pc:sldMkLst>
          <pc:docMk/>
          <pc:sldMk cId="2415068518" sldId="330"/>
        </pc:sldMkLst>
      </pc:sldChg>
      <pc:sldChg chg="addSp delSp modSp add mod ord modNotesTx">
        <pc:chgData name="Uhr, Vinzenz Nathan (STUDENTS)" userId="f4f67b1a-e021-4569-b4a5-fe6b7216375a" providerId="ADAL" clId="{BB7E4F86-F19F-4A4B-8F91-764EE55FAC46}" dt="2023-01-12T09:54:19.545" v="6196" actId="20577"/>
        <pc:sldMkLst>
          <pc:docMk/>
          <pc:sldMk cId="1089520333" sldId="331"/>
        </pc:sldMkLst>
        <pc:spChg chg="add mod">
          <ac:chgData name="Uhr, Vinzenz Nathan (STUDENTS)" userId="f4f67b1a-e021-4569-b4a5-fe6b7216375a" providerId="ADAL" clId="{BB7E4F86-F19F-4A4B-8F91-764EE55FAC46}" dt="2023-01-04T13:48:51.334" v="5219" actId="1076"/>
          <ac:spMkLst>
            <pc:docMk/>
            <pc:sldMk cId="1089520333" sldId="331"/>
            <ac:spMk id="4" creationId="{A5EFE0A0-4AFE-77ED-08C4-DF7C82868EED}"/>
          </ac:spMkLst>
        </pc:spChg>
        <pc:spChg chg="mod">
          <ac:chgData name="Uhr, Vinzenz Nathan (STUDENTS)" userId="f4f67b1a-e021-4569-b4a5-fe6b7216375a" providerId="ADAL" clId="{BB7E4F86-F19F-4A4B-8F91-764EE55FAC46}" dt="2022-12-23T16:31:45.579" v="2939"/>
          <ac:spMkLst>
            <pc:docMk/>
            <pc:sldMk cId="1089520333" sldId="331"/>
            <ac:spMk id="7" creationId="{AB1DC7FB-75F9-A7E0-ED52-9B385A5EDD08}"/>
          </ac:spMkLst>
        </pc:spChg>
        <pc:spChg chg="mod">
          <ac:chgData name="Uhr, Vinzenz Nathan (STUDENTS)" userId="f4f67b1a-e021-4569-b4a5-fe6b7216375a" providerId="ADAL" clId="{BB7E4F86-F19F-4A4B-8F91-764EE55FAC46}" dt="2022-12-23T16:31:30.230" v="2918" actId="20577"/>
          <ac:spMkLst>
            <pc:docMk/>
            <pc:sldMk cId="1089520333" sldId="331"/>
            <ac:spMk id="8" creationId="{CB5E53F3-741B-7ABA-51DA-7DF5FF38F5C4}"/>
          </ac:spMkLst>
        </pc:spChg>
        <pc:spChg chg="del">
          <ac:chgData name="Uhr, Vinzenz Nathan (STUDENTS)" userId="f4f67b1a-e021-4569-b4a5-fe6b7216375a" providerId="ADAL" clId="{BB7E4F86-F19F-4A4B-8F91-764EE55FAC46}" dt="2022-12-23T16:42:17.518" v="3034" actId="478"/>
          <ac:spMkLst>
            <pc:docMk/>
            <pc:sldMk cId="1089520333" sldId="331"/>
            <ac:spMk id="9" creationId="{3432779E-A681-0582-540A-86264C6B41D5}"/>
          </ac:spMkLst>
        </pc:spChg>
        <pc:spChg chg="mod">
          <ac:chgData name="Uhr, Vinzenz Nathan (STUDENTS)" userId="f4f67b1a-e021-4569-b4a5-fe6b7216375a" providerId="ADAL" clId="{BB7E4F86-F19F-4A4B-8F91-764EE55FAC46}" dt="2022-12-23T16:37:40.723" v="3023" actId="20577"/>
          <ac:spMkLst>
            <pc:docMk/>
            <pc:sldMk cId="1089520333" sldId="331"/>
            <ac:spMk id="10" creationId="{F7CDA64E-1BA2-ADF2-E0AE-10975DE90163}"/>
          </ac:spMkLst>
        </pc:spChg>
        <pc:picChg chg="add mod modCrop">
          <ac:chgData name="Uhr, Vinzenz Nathan (STUDENTS)" userId="f4f67b1a-e021-4569-b4a5-fe6b7216375a" providerId="ADAL" clId="{BB7E4F86-F19F-4A4B-8F91-764EE55FAC46}" dt="2023-01-04T13:47:19.821" v="5204" actId="1076"/>
          <ac:picMkLst>
            <pc:docMk/>
            <pc:sldMk cId="1089520333" sldId="331"/>
            <ac:picMk id="3" creationId="{20900134-30E6-32AD-54D3-7AE64CB13DEC}"/>
          </ac:picMkLst>
        </pc:picChg>
      </pc:sldChg>
      <pc:sldChg chg="addSp delSp modSp add mod modNotesTx">
        <pc:chgData name="Uhr, Vinzenz Nathan (STUDENTS)" userId="f4f67b1a-e021-4569-b4a5-fe6b7216375a" providerId="ADAL" clId="{BB7E4F86-F19F-4A4B-8F91-764EE55FAC46}" dt="2023-01-12T10:10:57.627" v="6605" actId="6549"/>
        <pc:sldMkLst>
          <pc:docMk/>
          <pc:sldMk cId="2424444006" sldId="332"/>
        </pc:sldMkLst>
        <pc:spChg chg="mod">
          <ac:chgData name="Uhr, Vinzenz Nathan (STUDENTS)" userId="f4f67b1a-e021-4569-b4a5-fe6b7216375a" providerId="ADAL" clId="{BB7E4F86-F19F-4A4B-8F91-764EE55FAC46}" dt="2023-01-04T09:04:56.330" v="4195" actId="20577"/>
          <ac:spMkLst>
            <pc:docMk/>
            <pc:sldMk cId="2424444006" sldId="332"/>
            <ac:spMk id="2" creationId="{347559E5-88A9-7114-3CF2-22840C9512E3}"/>
          </ac:spMkLst>
        </pc:spChg>
        <pc:spChg chg="mod">
          <ac:chgData name="Uhr, Vinzenz Nathan (STUDENTS)" userId="f4f67b1a-e021-4569-b4a5-fe6b7216375a" providerId="ADAL" clId="{BB7E4F86-F19F-4A4B-8F91-764EE55FAC46}" dt="2022-12-23T16:54:53.941" v="3181" actId="5793"/>
          <ac:spMkLst>
            <pc:docMk/>
            <pc:sldMk cId="2424444006" sldId="332"/>
            <ac:spMk id="4" creationId="{695F92CF-A460-955B-BE6A-033972C8D7EF}"/>
          </ac:spMkLst>
        </pc:spChg>
        <pc:spChg chg="add del">
          <ac:chgData name="Uhr, Vinzenz Nathan (STUDENTS)" userId="f4f67b1a-e021-4569-b4a5-fe6b7216375a" providerId="ADAL" clId="{BB7E4F86-F19F-4A4B-8F91-764EE55FAC46}" dt="2022-12-23T16:55:39.340" v="3188" actId="22"/>
          <ac:spMkLst>
            <pc:docMk/>
            <pc:sldMk cId="2424444006" sldId="332"/>
            <ac:spMk id="6" creationId="{AEFAA5E1-BFE9-3F50-106F-EBBA9B3F5740}"/>
          </ac:spMkLst>
        </pc:spChg>
        <pc:spChg chg="add mod">
          <ac:chgData name="Uhr, Vinzenz Nathan (STUDENTS)" userId="f4f67b1a-e021-4569-b4a5-fe6b7216375a" providerId="ADAL" clId="{BB7E4F86-F19F-4A4B-8F91-764EE55FAC46}" dt="2023-01-04T13:47:44.447" v="5208" actId="255"/>
          <ac:spMkLst>
            <pc:docMk/>
            <pc:sldMk cId="2424444006" sldId="332"/>
            <ac:spMk id="7" creationId="{F0753EF5-0A9E-703B-BB85-CA664F7B0BE8}"/>
          </ac:spMkLst>
        </pc:spChg>
        <pc:spChg chg="add del mod">
          <ac:chgData name="Uhr, Vinzenz Nathan (STUDENTS)" userId="f4f67b1a-e021-4569-b4a5-fe6b7216375a" providerId="ADAL" clId="{BB7E4F86-F19F-4A4B-8F91-764EE55FAC46}" dt="2023-01-04T09:03:46.716" v="4154"/>
          <ac:spMkLst>
            <pc:docMk/>
            <pc:sldMk cId="2424444006" sldId="332"/>
            <ac:spMk id="8" creationId="{65012E38-53BB-78F8-B5CB-988FEFE023A7}"/>
          </ac:spMkLst>
        </pc:spChg>
        <pc:spChg chg="add del">
          <ac:chgData name="Uhr, Vinzenz Nathan (STUDENTS)" userId="f4f67b1a-e021-4569-b4a5-fe6b7216375a" providerId="ADAL" clId="{BB7E4F86-F19F-4A4B-8F91-764EE55FAC46}" dt="2022-12-23T16:55:41.885" v="3190" actId="22"/>
          <ac:spMkLst>
            <pc:docMk/>
            <pc:sldMk cId="2424444006" sldId="332"/>
            <ac:spMk id="8" creationId="{EFB2B6B0-3A88-DC17-8B4A-D3C8A9B29DEE}"/>
          </ac:spMkLst>
        </pc:spChg>
        <pc:picChg chg="add mod">
          <ac:chgData name="Uhr, Vinzenz Nathan (STUDENTS)" userId="f4f67b1a-e021-4569-b4a5-fe6b7216375a" providerId="ADAL" clId="{BB7E4F86-F19F-4A4B-8F91-764EE55FAC46}" dt="2023-01-04T09:06:01.748" v="4264" actId="1076"/>
          <ac:picMkLst>
            <pc:docMk/>
            <pc:sldMk cId="2424444006" sldId="332"/>
            <ac:picMk id="6" creationId="{3DC4C6E7-22D8-A24A-3D31-2A80F1579DE7}"/>
          </ac:picMkLst>
        </pc:picChg>
      </pc:sldChg>
      <pc:sldChg chg="modSp add del mod">
        <pc:chgData name="Uhr, Vinzenz Nathan (STUDENTS)" userId="f4f67b1a-e021-4569-b4a5-fe6b7216375a" providerId="ADAL" clId="{BB7E4F86-F19F-4A4B-8F91-764EE55FAC46}" dt="2023-01-04T13:21:09.410" v="5138" actId="47"/>
        <pc:sldMkLst>
          <pc:docMk/>
          <pc:sldMk cId="1352708850" sldId="333"/>
        </pc:sldMkLst>
        <pc:spChg chg="mod">
          <ac:chgData name="Uhr, Vinzenz Nathan (STUDENTS)" userId="f4f67b1a-e021-4569-b4a5-fe6b7216375a" providerId="ADAL" clId="{BB7E4F86-F19F-4A4B-8F91-764EE55FAC46}" dt="2022-12-24T11:31:59.760" v="3720" actId="20577"/>
          <ac:spMkLst>
            <pc:docMk/>
            <pc:sldMk cId="1352708850" sldId="333"/>
            <ac:spMk id="4" creationId="{695F92CF-A460-955B-BE6A-033972C8D7EF}"/>
          </ac:spMkLst>
        </pc:spChg>
      </pc:sldChg>
      <pc:sldChg chg="new del">
        <pc:chgData name="Uhr, Vinzenz Nathan (STUDENTS)" userId="f4f67b1a-e021-4569-b4a5-fe6b7216375a" providerId="ADAL" clId="{BB7E4F86-F19F-4A4B-8F91-764EE55FAC46}" dt="2022-12-23T16:55:01.577" v="3183" actId="47"/>
        <pc:sldMkLst>
          <pc:docMk/>
          <pc:sldMk cId="3837502595" sldId="333"/>
        </pc:sldMkLst>
      </pc:sldChg>
      <pc:sldChg chg="modSp new add del mod">
        <pc:chgData name="Uhr, Vinzenz Nathan (STUDENTS)" userId="f4f67b1a-e021-4569-b4a5-fe6b7216375a" providerId="ADAL" clId="{BB7E4F86-F19F-4A4B-8F91-764EE55FAC46}" dt="2022-12-23T17:10:11.120" v="3645" actId="47"/>
        <pc:sldMkLst>
          <pc:docMk/>
          <pc:sldMk cId="634753784" sldId="334"/>
        </pc:sldMkLst>
        <pc:spChg chg="mod">
          <ac:chgData name="Uhr, Vinzenz Nathan (STUDENTS)" userId="f4f67b1a-e021-4569-b4a5-fe6b7216375a" providerId="ADAL" clId="{BB7E4F86-F19F-4A4B-8F91-764EE55FAC46}" dt="2022-12-23T17:01:32.742" v="3252" actId="20577"/>
          <ac:spMkLst>
            <pc:docMk/>
            <pc:sldMk cId="634753784" sldId="334"/>
            <ac:spMk id="2" creationId="{9B55E52B-ABE2-797C-8DB6-8BA415A57E08}"/>
          </ac:spMkLst>
        </pc:spChg>
        <pc:spChg chg="mod">
          <ac:chgData name="Uhr, Vinzenz Nathan (STUDENTS)" userId="f4f67b1a-e021-4569-b4a5-fe6b7216375a" providerId="ADAL" clId="{BB7E4F86-F19F-4A4B-8F91-764EE55FAC46}" dt="2022-12-23T17:01:35.622" v="3254" actId="20577"/>
          <ac:spMkLst>
            <pc:docMk/>
            <pc:sldMk cId="634753784" sldId="334"/>
            <ac:spMk id="3" creationId="{F1F863D5-786B-9D9E-F32A-B3B753F11AAD}"/>
          </ac:spMkLst>
        </pc:spChg>
        <pc:spChg chg="mod">
          <ac:chgData name="Uhr, Vinzenz Nathan (STUDENTS)" userId="f4f67b1a-e021-4569-b4a5-fe6b7216375a" providerId="ADAL" clId="{BB7E4F86-F19F-4A4B-8F91-764EE55FAC46}" dt="2022-12-23T17:01:05.955" v="3250" actId="20577"/>
          <ac:spMkLst>
            <pc:docMk/>
            <pc:sldMk cId="634753784" sldId="334"/>
            <ac:spMk id="4" creationId="{905B2E1A-CAC4-CBA5-06CE-9EDE28CB84A0}"/>
          </ac:spMkLst>
        </pc:spChg>
        <pc:spChg chg="mod">
          <ac:chgData name="Uhr, Vinzenz Nathan (STUDENTS)" userId="f4f67b1a-e021-4569-b4a5-fe6b7216375a" providerId="ADAL" clId="{BB7E4F86-F19F-4A4B-8F91-764EE55FAC46}" dt="2022-12-23T16:55:56.569" v="3193"/>
          <ac:spMkLst>
            <pc:docMk/>
            <pc:sldMk cId="634753784" sldId="334"/>
            <ac:spMk id="6" creationId="{04E49F35-D717-967B-6C5A-A2807B66E80E}"/>
          </ac:spMkLst>
        </pc:spChg>
      </pc:sldChg>
      <pc:sldChg chg="add del">
        <pc:chgData name="Uhr, Vinzenz Nathan (STUDENTS)" userId="f4f67b1a-e021-4569-b4a5-fe6b7216375a" providerId="ADAL" clId="{BB7E4F86-F19F-4A4B-8F91-764EE55FAC46}" dt="2022-12-23T17:05:48.618" v="3345" actId="47"/>
        <pc:sldMkLst>
          <pc:docMk/>
          <pc:sldMk cId="3872078440" sldId="335"/>
        </pc:sldMkLst>
      </pc:sldChg>
      <pc:sldChg chg="addSp delSp modSp new mod ord modNotesTx">
        <pc:chgData name="Uhr, Vinzenz Nathan (STUDENTS)" userId="f4f67b1a-e021-4569-b4a5-fe6b7216375a" providerId="ADAL" clId="{BB7E4F86-F19F-4A4B-8F91-764EE55FAC46}" dt="2023-01-12T15:21:52.988" v="6694" actId="6549"/>
        <pc:sldMkLst>
          <pc:docMk/>
          <pc:sldMk cId="215437909" sldId="336"/>
        </pc:sldMkLst>
        <pc:spChg chg="mod">
          <ac:chgData name="Uhr, Vinzenz Nathan (STUDENTS)" userId="f4f67b1a-e021-4569-b4a5-fe6b7216375a" providerId="ADAL" clId="{BB7E4F86-F19F-4A4B-8F91-764EE55FAC46}" dt="2022-12-24T13:34:41.011" v="3775"/>
          <ac:spMkLst>
            <pc:docMk/>
            <pc:sldMk cId="215437909" sldId="336"/>
            <ac:spMk id="4" creationId="{8F3FD32D-4549-EF27-890D-C18FC51D0E54}"/>
          </ac:spMkLst>
        </pc:spChg>
        <pc:spChg chg="del">
          <ac:chgData name="Uhr, Vinzenz Nathan (STUDENTS)" userId="f4f67b1a-e021-4569-b4a5-fe6b7216375a" providerId="ADAL" clId="{BB7E4F86-F19F-4A4B-8F91-764EE55FAC46}" dt="2022-12-24T13:34:03.026" v="3736" actId="478"/>
          <ac:spMkLst>
            <pc:docMk/>
            <pc:sldMk cId="215437909" sldId="336"/>
            <ac:spMk id="5" creationId="{D455901A-26EB-80B8-4758-C6D58ED946DC}"/>
          </ac:spMkLst>
        </pc:spChg>
        <pc:spChg chg="mod">
          <ac:chgData name="Uhr, Vinzenz Nathan (STUDENTS)" userId="f4f67b1a-e021-4569-b4a5-fe6b7216375a" providerId="ADAL" clId="{BB7E4F86-F19F-4A4B-8F91-764EE55FAC46}" dt="2023-01-04T08:56:04.888" v="4143"/>
          <ac:spMkLst>
            <pc:docMk/>
            <pc:sldMk cId="215437909" sldId="336"/>
            <ac:spMk id="6" creationId="{286E1CDE-613D-9074-2282-474A00C5A416}"/>
          </ac:spMkLst>
        </pc:spChg>
        <pc:spChg chg="mod">
          <ac:chgData name="Uhr, Vinzenz Nathan (STUDENTS)" userId="f4f67b1a-e021-4569-b4a5-fe6b7216375a" providerId="ADAL" clId="{BB7E4F86-F19F-4A4B-8F91-764EE55FAC46}" dt="2023-01-12T15:21:52.988" v="6694" actId="6549"/>
          <ac:spMkLst>
            <pc:docMk/>
            <pc:sldMk cId="215437909" sldId="336"/>
            <ac:spMk id="7" creationId="{AD84561E-5224-8346-ABD1-96B91178F5D9}"/>
          </ac:spMkLst>
        </pc:spChg>
        <pc:spChg chg="mod">
          <ac:chgData name="Uhr, Vinzenz Nathan (STUDENTS)" userId="f4f67b1a-e021-4569-b4a5-fe6b7216375a" providerId="ADAL" clId="{BB7E4F86-F19F-4A4B-8F91-764EE55FAC46}" dt="2023-01-04T13:49:26.541" v="5228" actId="20577"/>
          <ac:spMkLst>
            <pc:docMk/>
            <pc:sldMk cId="215437909" sldId="336"/>
            <ac:spMk id="8" creationId="{FBB62C77-3313-2067-DB63-2CFAB3A2F916}"/>
          </ac:spMkLst>
        </pc:spChg>
        <pc:picChg chg="add mod">
          <ac:chgData name="Uhr, Vinzenz Nathan (STUDENTS)" userId="f4f67b1a-e021-4569-b4a5-fe6b7216375a" providerId="ADAL" clId="{BB7E4F86-F19F-4A4B-8F91-764EE55FAC46}" dt="2022-12-25T14:11:54.119" v="4111" actId="14100"/>
          <ac:picMkLst>
            <pc:docMk/>
            <pc:sldMk cId="215437909" sldId="336"/>
            <ac:picMk id="11" creationId="{8989752F-F229-16AF-F6D5-61F3B8B3B21C}"/>
          </ac:picMkLst>
        </pc:picChg>
      </pc:sldChg>
      <pc:sldChg chg="addSp delSp modSp new mod ord">
        <pc:chgData name="Uhr, Vinzenz Nathan (STUDENTS)" userId="f4f67b1a-e021-4569-b4a5-fe6b7216375a" providerId="ADAL" clId="{BB7E4F86-F19F-4A4B-8F91-764EE55FAC46}" dt="2023-01-12T09:35:51.134" v="5307"/>
        <pc:sldMkLst>
          <pc:docMk/>
          <pc:sldMk cId="2018901719" sldId="337"/>
        </pc:sldMkLst>
        <pc:spChg chg="mod">
          <ac:chgData name="Uhr, Vinzenz Nathan (STUDENTS)" userId="f4f67b1a-e021-4569-b4a5-fe6b7216375a" providerId="ADAL" clId="{BB7E4F86-F19F-4A4B-8F91-764EE55FAC46}" dt="2023-01-04T13:21:03.566" v="5137" actId="6549"/>
          <ac:spMkLst>
            <pc:docMk/>
            <pc:sldMk cId="2018901719" sldId="337"/>
            <ac:spMk id="4" creationId="{61C3C367-1826-75F3-F52B-FB31D74688AA}"/>
          </ac:spMkLst>
        </pc:spChg>
        <pc:spChg chg="mod">
          <ac:chgData name="Uhr, Vinzenz Nathan (STUDENTS)" userId="f4f67b1a-e021-4569-b4a5-fe6b7216375a" providerId="ADAL" clId="{BB7E4F86-F19F-4A4B-8F91-764EE55FAC46}" dt="2023-01-04T13:20:47.304" v="5131"/>
          <ac:spMkLst>
            <pc:docMk/>
            <pc:sldMk cId="2018901719" sldId="337"/>
            <ac:spMk id="5" creationId="{542C5F9B-DD23-9F3E-EBA5-1A09501A0406}"/>
          </ac:spMkLst>
        </pc:spChg>
        <pc:spChg chg="mod">
          <ac:chgData name="Uhr, Vinzenz Nathan (STUDENTS)" userId="f4f67b1a-e021-4569-b4a5-fe6b7216375a" providerId="ADAL" clId="{BB7E4F86-F19F-4A4B-8F91-764EE55FAC46}" dt="2022-12-23T17:09:41.193" v="3642" actId="20577"/>
          <ac:spMkLst>
            <pc:docMk/>
            <pc:sldMk cId="2018901719" sldId="337"/>
            <ac:spMk id="7" creationId="{99C0C1C1-2228-AE74-D3AC-3C4B981882E0}"/>
          </ac:spMkLst>
        </pc:spChg>
        <pc:spChg chg="mod">
          <ac:chgData name="Uhr, Vinzenz Nathan (STUDENTS)" userId="f4f67b1a-e021-4569-b4a5-fe6b7216375a" providerId="ADAL" clId="{BB7E4F86-F19F-4A4B-8F91-764EE55FAC46}" dt="2023-01-04T13:52:19.981" v="5270" actId="20577"/>
          <ac:spMkLst>
            <pc:docMk/>
            <pc:sldMk cId="2018901719" sldId="337"/>
            <ac:spMk id="8" creationId="{68160987-68B9-3AC0-4A9C-24F72D877698}"/>
          </ac:spMkLst>
        </pc:spChg>
        <pc:spChg chg="add del">
          <ac:chgData name="Uhr, Vinzenz Nathan (STUDENTS)" userId="f4f67b1a-e021-4569-b4a5-fe6b7216375a" providerId="ADAL" clId="{BB7E4F86-F19F-4A4B-8F91-764EE55FAC46}" dt="2023-01-04T13:53:56.738" v="5276" actId="478"/>
          <ac:spMkLst>
            <pc:docMk/>
            <pc:sldMk cId="2018901719" sldId="337"/>
            <ac:spMk id="9" creationId="{8CDBBD9E-746E-0429-5104-E3F51A5EEA30}"/>
          </ac:spMkLst>
        </pc:spChg>
        <pc:picChg chg="add del mod">
          <ac:chgData name="Uhr, Vinzenz Nathan (STUDENTS)" userId="f4f67b1a-e021-4569-b4a5-fe6b7216375a" providerId="ADAL" clId="{BB7E4F86-F19F-4A4B-8F91-764EE55FAC46}" dt="2023-01-04T13:43:47.232" v="5164"/>
          <ac:picMkLst>
            <pc:docMk/>
            <pc:sldMk cId="2018901719" sldId="337"/>
            <ac:picMk id="11" creationId="{891378EB-A5E6-5F2C-FDB9-E34AF701A387}"/>
          </ac:picMkLst>
        </pc:picChg>
        <pc:picChg chg="add del mod">
          <ac:chgData name="Uhr, Vinzenz Nathan (STUDENTS)" userId="f4f67b1a-e021-4569-b4a5-fe6b7216375a" providerId="ADAL" clId="{BB7E4F86-F19F-4A4B-8F91-764EE55FAC46}" dt="2023-01-04T13:43:51.072" v="5168"/>
          <ac:picMkLst>
            <pc:docMk/>
            <pc:sldMk cId="2018901719" sldId="337"/>
            <ac:picMk id="13" creationId="{D0F032A6-0C6B-4B25-F776-2187188A397B}"/>
          </ac:picMkLst>
        </pc:picChg>
        <pc:picChg chg="add del mod">
          <ac:chgData name="Uhr, Vinzenz Nathan (STUDENTS)" userId="f4f67b1a-e021-4569-b4a5-fe6b7216375a" providerId="ADAL" clId="{BB7E4F86-F19F-4A4B-8F91-764EE55FAC46}" dt="2023-01-04T13:43:53.730" v="5170"/>
          <ac:picMkLst>
            <pc:docMk/>
            <pc:sldMk cId="2018901719" sldId="337"/>
            <ac:picMk id="15" creationId="{76D757A4-296D-2B0C-E5D5-3385DCC156DB}"/>
          </ac:picMkLst>
        </pc:picChg>
        <pc:picChg chg="add mod">
          <ac:chgData name="Uhr, Vinzenz Nathan (STUDENTS)" userId="f4f67b1a-e021-4569-b4a5-fe6b7216375a" providerId="ADAL" clId="{BB7E4F86-F19F-4A4B-8F91-764EE55FAC46}" dt="2023-01-04T13:44:10.257" v="5176" actId="1076"/>
          <ac:picMkLst>
            <pc:docMk/>
            <pc:sldMk cId="2018901719" sldId="337"/>
            <ac:picMk id="16" creationId="{8004FA42-5FBE-17A4-76BE-8641DDC538B7}"/>
          </ac:picMkLst>
        </pc:picChg>
      </pc:sldChg>
      <pc:sldChg chg="modSp new mod">
        <pc:chgData name="Uhr, Vinzenz Nathan (STUDENTS)" userId="f4f67b1a-e021-4569-b4a5-fe6b7216375a" providerId="ADAL" clId="{BB7E4F86-F19F-4A4B-8F91-764EE55FAC46}" dt="2022-12-24T11:32:26.057" v="3731" actId="20577"/>
        <pc:sldMkLst>
          <pc:docMk/>
          <pc:sldMk cId="2207595797" sldId="338"/>
        </pc:sldMkLst>
        <pc:spChg chg="mod">
          <ac:chgData name="Uhr, Vinzenz Nathan (STUDENTS)" userId="f4f67b1a-e021-4569-b4a5-fe6b7216375a" providerId="ADAL" clId="{BB7E4F86-F19F-4A4B-8F91-764EE55FAC46}" dt="2022-12-24T11:32:26.057" v="3731" actId="20577"/>
          <ac:spMkLst>
            <pc:docMk/>
            <pc:sldMk cId="2207595797" sldId="338"/>
            <ac:spMk id="5" creationId="{3B6EAC75-5C53-967D-5016-CCE2BEA5C116}"/>
          </ac:spMkLst>
        </pc:spChg>
      </pc:sldChg>
      <pc:sldChg chg="addSp delSp modSp add mod ord modShow modNotesTx">
        <pc:chgData name="Uhr, Vinzenz Nathan (STUDENTS)" userId="f4f67b1a-e021-4569-b4a5-fe6b7216375a" providerId="ADAL" clId="{BB7E4F86-F19F-4A4B-8F91-764EE55FAC46}" dt="2023-01-12T15:21:35.436" v="6692" actId="729"/>
        <pc:sldMkLst>
          <pc:docMk/>
          <pc:sldMk cId="3465292299" sldId="339"/>
        </pc:sldMkLst>
        <pc:spChg chg="mod">
          <ac:chgData name="Uhr, Vinzenz Nathan (STUDENTS)" userId="f4f67b1a-e021-4569-b4a5-fe6b7216375a" providerId="ADAL" clId="{BB7E4F86-F19F-4A4B-8F91-764EE55FAC46}" dt="2022-12-24T13:34:43.066" v="3776"/>
          <ac:spMkLst>
            <pc:docMk/>
            <pc:sldMk cId="3465292299" sldId="339"/>
            <ac:spMk id="4" creationId="{8F3FD32D-4549-EF27-890D-C18FC51D0E54}"/>
          </ac:spMkLst>
        </pc:spChg>
        <pc:spChg chg="mod">
          <ac:chgData name="Uhr, Vinzenz Nathan (STUDENTS)" userId="f4f67b1a-e021-4569-b4a5-fe6b7216375a" providerId="ADAL" clId="{BB7E4F86-F19F-4A4B-8F91-764EE55FAC46}" dt="2023-01-04T08:56:08.689" v="4144"/>
          <ac:spMkLst>
            <pc:docMk/>
            <pc:sldMk cId="3465292299" sldId="339"/>
            <ac:spMk id="6" creationId="{286E1CDE-613D-9074-2282-474A00C5A416}"/>
          </ac:spMkLst>
        </pc:spChg>
        <pc:spChg chg="mod">
          <ac:chgData name="Uhr, Vinzenz Nathan (STUDENTS)" userId="f4f67b1a-e021-4569-b4a5-fe6b7216375a" providerId="ADAL" clId="{BB7E4F86-F19F-4A4B-8F91-764EE55FAC46}" dt="2023-01-12T10:19:02.649" v="6683" actId="6549"/>
          <ac:spMkLst>
            <pc:docMk/>
            <pc:sldMk cId="3465292299" sldId="339"/>
            <ac:spMk id="7" creationId="{AD84561E-5224-8346-ABD1-96B91178F5D9}"/>
          </ac:spMkLst>
        </pc:spChg>
        <pc:spChg chg="mod">
          <ac:chgData name="Uhr, Vinzenz Nathan (STUDENTS)" userId="f4f67b1a-e021-4569-b4a5-fe6b7216375a" providerId="ADAL" clId="{BB7E4F86-F19F-4A4B-8F91-764EE55FAC46}" dt="2023-01-04T13:51:40.925" v="5261" actId="20577"/>
          <ac:spMkLst>
            <pc:docMk/>
            <pc:sldMk cId="3465292299" sldId="339"/>
            <ac:spMk id="8" creationId="{FBB62C77-3313-2067-DB63-2CFAB3A2F916}"/>
          </ac:spMkLst>
        </pc:spChg>
        <pc:spChg chg="add del">
          <ac:chgData name="Uhr, Vinzenz Nathan (STUDENTS)" userId="f4f67b1a-e021-4569-b4a5-fe6b7216375a" providerId="ADAL" clId="{BB7E4F86-F19F-4A4B-8F91-764EE55FAC46}" dt="2023-01-04T09:19:36.589" v="4270"/>
          <ac:spMkLst>
            <pc:docMk/>
            <pc:sldMk cId="3465292299" sldId="339"/>
            <ac:spMk id="9" creationId="{73A74FC1-6E79-7D35-5F48-9E08454A072D}"/>
          </ac:spMkLst>
        </pc:spChg>
        <pc:spChg chg="add del mod">
          <ac:chgData name="Uhr, Vinzenz Nathan (STUDENTS)" userId="f4f67b1a-e021-4569-b4a5-fe6b7216375a" providerId="ADAL" clId="{BB7E4F86-F19F-4A4B-8F91-764EE55FAC46}" dt="2023-01-04T13:22:18.976" v="5144" actId="478"/>
          <ac:spMkLst>
            <pc:docMk/>
            <pc:sldMk cId="3465292299" sldId="339"/>
            <ac:spMk id="15" creationId="{B20D5BFA-FF40-6C9E-A1F8-5F234E7BAF9B}"/>
          </ac:spMkLst>
        </pc:spChg>
        <pc:picChg chg="add del mod">
          <ac:chgData name="Uhr, Vinzenz Nathan (STUDENTS)" userId="f4f67b1a-e021-4569-b4a5-fe6b7216375a" providerId="ADAL" clId="{BB7E4F86-F19F-4A4B-8F91-764EE55FAC46}" dt="2023-01-04T09:19:35.413" v="4269"/>
          <ac:picMkLst>
            <pc:docMk/>
            <pc:sldMk cId="3465292299" sldId="339"/>
            <ac:picMk id="10" creationId="{CBB00D1A-7A67-FD2D-7DA4-271B543F3861}"/>
          </ac:picMkLst>
        </pc:picChg>
        <pc:picChg chg="add del mod">
          <ac:chgData name="Uhr, Vinzenz Nathan (STUDENTS)" userId="f4f67b1a-e021-4569-b4a5-fe6b7216375a" providerId="ADAL" clId="{BB7E4F86-F19F-4A4B-8F91-764EE55FAC46}" dt="2023-01-04T09:19:48.006" v="4274" actId="478"/>
          <ac:picMkLst>
            <pc:docMk/>
            <pc:sldMk cId="3465292299" sldId="339"/>
            <ac:picMk id="12" creationId="{017E0295-974A-81FA-3711-F4555BB729D3}"/>
          </ac:picMkLst>
        </pc:picChg>
        <pc:picChg chg="add del mod ord modCrop">
          <ac:chgData name="Uhr, Vinzenz Nathan (STUDENTS)" userId="f4f67b1a-e021-4569-b4a5-fe6b7216375a" providerId="ADAL" clId="{BB7E4F86-F19F-4A4B-8F91-764EE55FAC46}" dt="2023-01-04T13:22:24.014" v="5145" actId="1076"/>
          <ac:picMkLst>
            <pc:docMk/>
            <pc:sldMk cId="3465292299" sldId="339"/>
            <ac:picMk id="13" creationId="{6F9E4909-A859-AB6D-F843-63701E85D48B}"/>
          </ac:picMkLst>
        </pc:picChg>
      </pc:sldChg>
      <pc:sldChg chg="modSp add del mod ord">
        <pc:chgData name="Uhr, Vinzenz Nathan (STUDENTS)" userId="f4f67b1a-e021-4569-b4a5-fe6b7216375a" providerId="ADAL" clId="{BB7E4F86-F19F-4A4B-8F91-764EE55FAC46}" dt="2023-01-04T13:16:42.215" v="5122" actId="47"/>
        <pc:sldMkLst>
          <pc:docMk/>
          <pc:sldMk cId="1029308018" sldId="340"/>
        </pc:sldMkLst>
        <pc:spChg chg="mod">
          <ac:chgData name="Uhr, Vinzenz Nathan (STUDENTS)" userId="f4f67b1a-e021-4569-b4a5-fe6b7216375a" providerId="ADAL" clId="{BB7E4F86-F19F-4A4B-8F91-764EE55FAC46}" dt="2022-12-24T13:35:21.838" v="3887" actId="20577"/>
          <ac:spMkLst>
            <pc:docMk/>
            <pc:sldMk cId="1029308018" sldId="340"/>
            <ac:spMk id="4" creationId="{8F3FD32D-4549-EF27-890D-C18FC51D0E54}"/>
          </ac:spMkLst>
        </pc:spChg>
        <pc:spChg chg="mod">
          <ac:chgData name="Uhr, Vinzenz Nathan (STUDENTS)" userId="f4f67b1a-e021-4569-b4a5-fe6b7216375a" providerId="ADAL" clId="{BB7E4F86-F19F-4A4B-8F91-764EE55FAC46}" dt="2023-01-04T08:56:10.734" v="4145"/>
          <ac:spMkLst>
            <pc:docMk/>
            <pc:sldMk cId="1029308018" sldId="340"/>
            <ac:spMk id="6" creationId="{286E1CDE-613D-9074-2282-474A00C5A416}"/>
          </ac:spMkLst>
        </pc:spChg>
      </pc:sldChg>
      <pc:sldChg chg="addSp delSp modSp add mod ord modShow">
        <pc:chgData name="Uhr, Vinzenz Nathan (STUDENTS)" userId="f4f67b1a-e021-4569-b4a5-fe6b7216375a" providerId="ADAL" clId="{BB7E4F86-F19F-4A4B-8F91-764EE55FAC46}" dt="2023-01-12T15:21:35.436" v="6692" actId="729"/>
        <pc:sldMkLst>
          <pc:docMk/>
          <pc:sldMk cId="784480161" sldId="341"/>
        </pc:sldMkLst>
        <pc:spChg chg="add del">
          <ac:chgData name="Uhr, Vinzenz Nathan (STUDENTS)" userId="f4f67b1a-e021-4569-b4a5-fe6b7216375a" providerId="ADAL" clId="{BB7E4F86-F19F-4A4B-8F91-764EE55FAC46}" dt="2023-01-04T11:19:34.791" v="4794"/>
          <ac:spMkLst>
            <pc:docMk/>
            <pc:sldMk cId="784480161" sldId="341"/>
            <ac:spMk id="5" creationId="{87551519-6686-6968-0F6C-8400CB0C3C26}"/>
          </ac:spMkLst>
        </pc:spChg>
        <pc:spChg chg="mod">
          <ac:chgData name="Uhr, Vinzenz Nathan (STUDENTS)" userId="f4f67b1a-e021-4569-b4a5-fe6b7216375a" providerId="ADAL" clId="{BB7E4F86-F19F-4A4B-8F91-764EE55FAC46}" dt="2023-01-12T13:03:23.463" v="6691" actId="6549"/>
          <ac:spMkLst>
            <pc:docMk/>
            <pc:sldMk cId="784480161" sldId="341"/>
            <ac:spMk id="7" creationId="{AD84561E-5224-8346-ABD1-96B91178F5D9}"/>
          </ac:spMkLst>
        </pc:spChg>
        <pc:spChg chg="mod">
          <ac:chgData name="Uhr, Vinzenz Nathan (STUDENTS)" userId="f4f67b1a-e021-4569-b4a5-fe6b7216375a" providerId="ADAL" clId="{BB7E4F86-F19F-4A4B-8F91-764EE55FAC46}" dt="2023-01-04T13:51:05.389" v="5255" actId="20577"/>
          <ac:spMkLst>
            <pc:docMk/>
            <pc:sldMk cId="784480161" sldId="341"/>
            <ac:spMk id="8" creationId="{FBB62C77-3313-2067-DB63-2CFAB3A2F916}"/>
          </ac:spMkLst>
        </pc:spChg>
        <pc:spChg chg="del mod">
          <ac:chgData name="Uhr, Vinzenz Nathan (STUDENTS)" userId="f4f67b1a-e021-4569-b4a5-fe6b7216375a" providerId="ADAL" clId="{BB7E4F86-F19F-4A4B-8F91-764EE55FAC46}" dt="2023-01-04T11:20:45.180" v="4800" actId="478"/>
          <ac:spMkLst>
            <pc:docMk/>
            <pc:sldMk cId="784480161" sldId="341"/>
            <ac:spMk id="15" creationId="{B20D5BFA-FF40-6C9E-A1F8-5F234E7BAF9B}"/>
          </ac:spMkLst>
        </pc:spChg>
        <pc:picChg chg="add mod modCrop">
          <ac:chgData name="Uhr, Vinzenz Nathan (STUDENTS)" userId="f4f67b1a-e021-4569-b4a5-fe6b7216375a" providerId="ADAL" clId="{BB7E4F86-F19F-4A4B-8F91-764EE55FAC46}" dt="2023-01-04T11:20:56.227" v="4802" actId="732"/>
          <ac:picMkLst>
            <pc:docMk/>
            <pc:sldMk cId="784480161" sldId="341"/>
            <ac:picMk id="10" creationId="{F94E2DAD-4829-D68F-D046-304FC32CBB89}"/>
          </ac:picMkLst>
        </pc:picChg>
        <pc:picChg chg="del">
          <ac:chgData name="Uhr, Vinzenz Nathan (STUDENTS)" userId="f4f67b1a-e021-4569-b4a5-fe6b7216375a" providerId="ADAL" clId="{BB7E4F86-F19F-4A4B-8F91-764EE55FAC46}" dt="2023-01-04T11:14:24.825" v="4712" actId="478"/>
          <ac:picMkLst>
            <pc:docMk/>
            <pc:sldMk cId="784480161" sldId="341"/>
            <ac:picMk id="13" creationId="{6F9E4909-A859-AB6D-F843-63701E85D48B}"/>
          </ac:picMkLst>
        </pc:picChg>
      </pc:sldChg>
      <pc:sldChg chg="new del">
        <pc:chgData name="Uhr, Vinzenz Nathan (STUDENTS)" userId="f4f67b1a-e021-4569-b4a5-fe6b7216375a" providerId="ADAL" clId="{BB7E4F86-F19F-4A4B-8F91-764EE55FAC46}" dt="2023-01-04T11:10:27.741" v="4695" actId="47"/>
        <pc:sldMkLst>
          <pc:docMk/>
          <pc:sldMk cId="45140337" sldId="342"/>
        </pc:sldMkLst>
      </pc:sldChg>
      <pc:sldChg chg="delSp modSp new mod">
        <pc:chgData name="Uhr, Vinzenz Nathan (STUDENTS)" userId="f4f67b1a-e021-4569-b4a5-fe6b7216375a" providerId="ADAL" clId="{BB7E4F86-F19F-4A4B-8F91-764EE55FAC46}" dt="2023-01-04T13:52:46.961" v="5275" actId="11"/>
        <pc:sldMkLst>
          <pc:docMk/>
          <pc:sldMk cId="2599579081" sldId="343"/>
        </pc:sldMkLst>
        <pc:spChg chg="del">
          <ac:chgData name="Uhr, Vinzenz Nathan (STUDENTS)" userId="f4f67b1a-e021-4569-b4a5-fe6b7216375a" providerId="ADAL" clId="{BB7E4F86-F19F-4A4B-8F91-764EE55FAC46}" dt="2023-01-04T11:10:21.483" v="4693" actId="478"/>
          <ac:spMkLst>
            <pc:docMk/>
            <pc:sldMk cId="2599579081" sldId="343"/>
            <ac:spMk id="2" creationId="{6D8CFB1C-50AE-3AC5-D439-D376A5219794}"/>
          </ac:spMkLst>
        </pc:spChg>
        <pc:spChg chg="del">
          <ac:chgData name="Uhr, Vinzenz Nathan (STUDENTS)" userId="f4f67b1a-e021-4569-b4a5-fe6b7216375a" providerId="ADAL" clId="{BB7E4F86-F19F-4A4B-8F91-764EE55FAC46}" dt="2023-01-04T11:10:21.483" v="4693" actId="478"/>
          <ac:spMkLst>
            <pc:docMk/>
            <pc:sldMk cId="2599579081" sldId="343"/>
            <ac:spMk id="3" creationId="{015BB14C-D23C-6796-203D-99DE12CAE879}"/>
          </ac:spMkLst>
        </pc:spChg>
        <pc:spChg chg="mod">
          <ac:chgData name="Uhr, Vinzenz Nathan (STUDENTS)" userId="f4f67b1a-e021-4569-b4a5-fe6b7216375a" providerId="ADAL" clId="{BB7E4F86-F19F-4A4B-8F91-764EE55FAC46}" dt="2023-01-04T13:18:01.789" v="5127"/>
          <ac:spMkLst>
            <pc:docMk/>
            <pc:sldMk cId="2599579081" sldId="343"/>
            <ac:spMk id="4" creationId="{2E6DC96A-0D63-F218-10B2-65912BA8D0D9}"/>
          </ac:spMkLst>
        </pc:spChg>
        <pc:spChg chg="del">
          <ac:chgData name="Uhr, Vinzenz Nathan (STUDENTS)" userId="f4f67b1a-e021-4569-b4a5-fe6b7216375a" providerId="ADAL" clId="{BB7E4F86-F19F-4A4B-8F91-764EE55FAC46}" dt="2023-01-04T11:24:53.456" v="4910" actId="478"/>
          <ac:spMkLst>
            <pc:docMk/>
            <pc:sldMk cId="2599579081" sldId="343"/>
            <ac:spMk id="5" creationId="{CBBB65C3-E1B8-C0BE-8D34-BDD07EB8C6F8}"/>
          </ac:spMkLst>
        </pc:spChg>
        <pc:spChg chg="mod">
          <ac:chgData name="Uhr, Vinzenz Nathan (STUDENTS)" userId="f4f67b1a-e021-4569-b4a5-fe6b7216375a" providerId="ADAL" clId="{BB7E4F86-F19F-4A4B-8F91-764EE55FAC46}" dt="2023-01-04T13:52:46.961" v="5275" actId="11"/>
          <ac:spMkLst>
            <pc:docMk/>
            <pc:sldMk cId="2599579081" sldId="343"/>
            <ac:spMk id="7" creationId="{C4CBE295-4988-F6EE-FEB3-0E1F8FBCCC56}"/>
          </ac:spMkLst>
        </pc:spChg>
        <pc:spChg chg="del">
          <ac:chgData name="Uhr, Vinzenz Nathan (STUDENTS)" userId="f4f67b1a-e021-4569-b4a5-fe6b7216375a" providerId="ADAL" clId="{BB7E4F86-F19F-4A4B-8F91-764EE55FAC46}" dt="2023-01-04T11:10:21.483" v="4693" actId="478"/>
          <ac:spMkLst>
            <pc:docMk/>
            <pc:sldMk cId="2599579081" sldId="343"/>
            <ac:spMk id="8" creationId="{02D479E1-F9A8-4C82-E0AF-FA1E0E32CC7E}"/>
          </ac:spMkLst>
        </pc:spChg>
        <pc:spChg chg="del">
          <ac:chgData name="Uhr, Vinzenz Nathan (STUDENTS)" userId="f4f67b1a-e021-4569-b4a5-fe6b7216375a" providerId="ADAL" clId="{BB7E4F86-F19F-4A4B-8F91-764EE55FAC46}" dt="2023-01-04T11:10:21.483" v="4693" actId="478"/>
          <ac:spMkLst>
            <pc:docMk/>
            <pc:sldMk cId="2599579081" sldId="343"/>
            <ac:spMk id="9" creationId="{BC6EDE61-D157-207A-BE32-5AAAE9EAFD48}"/>
          </ac:spMkLst>
        </pc:spChg>
      </pc:sldChg>
      <pc:sldChg chg="modSp add mod ord">
        <pc:chgData name="Uhr, Vinzenz Nathan (STUDENTS)" userId="f4f67b1a-e021-4569-b4a5-fe6b7216375a" providerId="ADAL" clId="{BB7E4F86-F19F-4A4B-8F91-764EE55FAC46}" dt="2023-01-04T13:52:30.939" v="5271" actId="21"/>
        <pc:sldMkLst>
          <pc:docMk/>
          <pc:sldMk cId="1116259414" sldId="344"/>
        </pc:sldMkLst>
        <pc:spChg chg="mod">
          <ac:chgData name="Uhr, Vinzenz Nathan (STUDENTS)" userId="f4f67b1a-e021-4569-b4a5-fe6b7216375a" providerId="ADAL" clId="{BB7E4F86-F19F-4A4B-8F91-764EE55FAC46}" dt="2023-01-04T13:17:57.724" v="5126" actId="20577"/>
          <ac:spMkLst>
            <pc:docMk/>
            <pc:sldMk cId="1116259414" sldId="344"/>
            <ac:spMk id="4" creationId="{2E6DC96A-0D63-F218-10B2-65912BA8D0D9}"/>
          </ac:spMkLst>
        </pc:spChg>
        <pc:spChg chg="mod">
          <ac:chgData name="Uhr, Vinzenz Nathan (STUDENTS)" userId="f4f67b1a-e021-4569-b4a5-fe6b7216375a" providerId="ADAL" clId="{BB7E4F86-F19F-4A4B-8F91-764EE55FAC46}" dt="2023-01-04T13:52:30.939" v="5271" actId="21"/>
          <ac:spMkLst>
            <pc:docMk/>
            <pc:sldMk cId="1116259414" sldId="344"/>
            <ac:spMk id="7" creationId="{C4CBE295-4988-F6EE-FEB3-0E1F8FBCCC56}"/>
          </ac:spMkLst>
        </pc:spChg>
      </pc:sldChg>
      <pc:sldChg chg="addSp delSp modSp add mod ord modShow">
        <pc:chgData name="Uhr, Vinzenz Nathan (STUDENTS)" userId="f4f67b1a-e021-4569-b4a5-fe6b7216375a" providerId="ADAL" clId="{BB7E4F86-F19F-4A4B-8F91-764EE55FAC46}" dt="2023-01-12T10:49:46.499" v="6687"/>
        <pc:sldMkLst>
          <pc:docMk/>
          <pc:sldMk cId="1575234807" sldId="345"/>
        </pc:sldMkLst>
        <pc:spChg chg="mod">
          <ac:chgData name="Uhr, Vinzenz Nathan (STUDENTS)" userId="f4f67b1a-e021-4569-b4a5-fe6b7216375a" providerId="ADAL" clId="{BB7E4F86-F19F-4A4B-8F91-764EE55FAC46}" dt="2023-01-04T13:47:39.072" v="5207" actId="255"/>
          <ac:spMkLst>
            <pc:docMk/>
            <pc:sldMk cId="1575234807" sldId="345"/>
            <ac:spMk id="3" creationId="{7090FBD4-D922-C0BB-3189-CE0373541414}"/>
          </ac:spMkLst>
        </pc:spChg>
        <pc:spChg chg="del">
          <ac:chgData name="Uhr, Vinzenz Nathan (STUDENTS)" userId="f4f67b1a-e021-4569-b4a5-fe6b7216375a" providerId="ADAL" clId="{BB7E4F86-F19F-4A4B-8F91-764EE55FAC46}" dt="2023-01-04T13:14:38.615" v="5090" actId="478"/>
          <ac:spMkLst>
            <pc:docMk/>
            <pc:sldMk cId="1575234807" sldId="345"/>
            <ac:spMk id="10" creationId="{F7CDA64E-1BA2-ADF2-E0AE-10975DE90163}"/>
          </ac:spMkLst>
        </pc:spChg>
        <pc:picChg chg="add mod">
          <ac:chgData name="Uhr, Vinzenz Nathan (STUDENTS)" userId="f4f67b1a-e021-4569-b4a5-fe6b7216375a" providerId="ADAL" clId="{BB7E4F86-F19F-4A4B-8F91-764EE55FAC46}" dt="2023-01-04T13:15:21.802" v="5102" actId="1076"/>
          <ac:picMkLst>
            <pc:docMk/>
            <pc:sldMk cId="1575234807" sldId="345"/>
            <ac:picMk id="2" creationId="{1B235087-CCB8-2F09-C782-D3FE609492B3}"/>
          </ac:picMkLst>
        </pc:picChg>
        <pc:picChg chg="del">
          <ac:chgData name="Uhr, Vinzenz Nathan (STUDENTS)" userId="f4f67b1a-e021-4569-b4a5-fe6b7216375a" providerId="ADAL" clId="{BB7E4F86-F19F-4A4B-8F91-764EE55FAC46}" dt="2023-01-04T13:14:38.615" v="5090" actId="478"/>
          <ac:picMkLst>
            <pc:docMk/>
            <pc:sldMk cId="1575234807" sldId="345"/>
            <ac:picMk id="4" creationId="{CF8C8B0A-D5D2-C93C-34C5-92F77C04DE2A}"/>
          </ac:picMkLst>
        </pc:picChg>
        <pc:picChg chg="add mod">
          <ac:chgData name="Uhr, Vinzenz Nathan (STUDENTS)" userId="f4f67b1a-e021-4569-b4a5-fe6b7216375a" providerId="ADAL" clId="{BB7E4F86-F19F-4A4B-8F91-764EE55FAC46}" dt="2023-01-04T13:15:24.652" v="5103" actId="1076"/>
          <ac:picMkLst>
            <pc:docMk/>
            <pc:sldMk cId="1575234807" sldId="345"/>
            <ac:picMk id="5" creationId="{F5C4F93D-61DE-25A9-C29A-A3FF5DB82068}"/>
          </ac:picMkLst>
        </pc:picChg>
        <pc:cxnChg chg="add mod">
          <ac:chgData name="Uhr, Vinzenz Nathan (STUDENTS)" userId="f4f67b1a-e021-4569-b4a5-fe6b7216375a" providerId="ADAL" clId="{BB7E4F86-F19F-4A4B-8F91-764EE55FAC46}" dt="2023-01-04T13:16:11.890" v="5120" actId="1076"/>
          <ac:cxnSpMkLst>
            <pc:docMk/>
            <pc:sldMk cId="1575234807" sldId="345"/>
            <ac:cxnSpMk id="9" creationId="{9F4A323F-D4A7-43DD-5030-C3152DFF6294}"/>
          </ac:cxnSpMkLst>
        </pc:cxnChg>
      </pc:sldChg>
      <pc:sldChg chg="addSp modSp add mod">
        <pc:chgData name="Uhr, Vinzenz Nathan (STUDENTS)" userId="f4f67b1a-e021-4569-b4a5-fe6b7216375a" providerId="ADAL" clId="{BB7E4F86-F19F-4A4B-8F91-764EE55FAC46}" dt="2023-01-12T09:15:45.484" v="5303" actId="1076"/>
        <pc:sldMkLst>
          <pc:docMk/>
          <pc:sldMk cId="1658027634" sldId="346"/>
        </pc:sldMkLst>
        <pc:spChg chg="add mod">
          <ac:chgData name="Uhr, Vinzenz Nathan (STUDENTS)" userId="f4f67b1a-e021-4569-b4a5-fe6b7216375a" providerId="ADAL" clId="{BB7E4F86-F19F-4A4B-8F91-764EE55FAC46}" dt="2023-01-12T09:15:45.484" v="5303" actId="1076"/>
          <ac:spMkLst>
            <pc:docMk/>
            <pc:sldMk cId="1658027634" sldId="346"/>
            <ac:spMk id="2" creationId="{FA6D1741-0FF6-7674-D7D6-3DC475C50112}"/>
          </ac:spMkLst>
        </pc:spChg>
        <pc:spChg chg="mod">
          <ac:chgData name="Uhr, Vinzenz Nathan (STUDENTS)" userId="f4f67b1a-e021-4569-b4a5-fe6b7216375a" providerId="ADAL" clId="{BB7E4F86-F19F-4A4B-8F91-764EE55FAC46}" dt="2023-01-12T09:15:45.484" v="5303" actId="1076"/>
          <ac:spMkLst>
            <pc:docMk/>
            <pc:sldMk cId="1658027634" sldId="346"/>
            <ac:spMk id="9" creationId="{D9CC2D7B-2378-F0F1-80DF-A93159735948}"/>
          </ac:spMkLst>
        </pc:spChg>
        <pc:spChg chg="mod">
          <ac:chgData name="Uhr, Vinzenz Nathan (STUDENTS)" userId="f4f67b1a-e021-4569-b4a5-fe6b7216375a" providerId="ADAL" clId="{BB7E4F86-F19F-4A4B-8F91-764EE55FAC46}" dt="2023-01-12T09:15:45.484" v="5303" actId="1076"/>
          <ac:spMkLst>
            <pc:docMk/>
            <pc:sldMk cId="1658027634" sldId="346"/>
            <ac:spMk id="12" creationId="{2357B95B-F2D8-AF97-3003-3A9392C3F1D8}"/>
          </ac:spMkLst>
        </pc:spChg>
        <pc:spChg chg="mod">
          <ac:chgData name="Uhr, Vinzenz Nathan (STUDENTS)" userId="f4f67b1a-e021-4569-b4a5-fe6b7216375a" providerId="ADAL" clId="{BB7E4F86-F19F-4A4B-8F91-764EE55FAC46}" dt="2023-01-12T09:15:45.484" v="5303" actId="1076"/>
          <ac:spMkLst>
            <pc:docMk/>
            <pc:sldMk cId="1658027634" sldId="346"/>
            <ac:spMk id="13" creationId="{FA6FF31B-34CD-370C-EAD9-7A427214C9C1}"/>
          </ac:spMkLst>
        </pc:spChg>
      </pc:sldChg>
      <pc:sldChg chg="add mod modShow">
        <pc:chgData name="Uhr, Vinzenz Nathan (STUDENTS)" userId="f4f67b1a-e021-4569-b4a5-fe6b7216375a" providerId="ADAL" clId="{BB7E4F86-F19F-4A4B-8F91-764EE55FAC46}" dt="2023-01-12T10:16:31.859" v="6607" actId="729"/>
        <pc:sldMkLst>
          <pc:docMk/>
          <pc:sldMk cId="4098331477" sldId="347"/>
        </pc:sldMkLst>
      </pc:sldChg>
      <pc:sldMasterChg chg="addSp delSp modSp mod addSldLayout delSldLayout modSldLayout sldLayoutOrd">
        <pc:chgData name="Uhr, Vinzenz Nathan (STUDENTS)" userId="f4f67b1a-e021-4569-b4a5-fe6b7216375a" providerId="ADAL" clId="{BB7E4F86-F19F-4A4B-8F91-764EE55FAC46}" dt="2022-12-23T17:06:25.737" v="3352" actId="1076"/>
        <pc:sldMasterMkLst>
          <pc:docMk/>
          <pc:sldMasterMk cId="1650500097" sldId="2147483682"/>
        </pc:sldMasterMkLst>
        <pc:spChg chg="del">
          <ac:chgData name="Uhr, Vinzenz Nathan (STUDENTS)" userId="f4f67b1a-e021-4569-b4a5-fe6b7216375a" providerId="ADAL" clId="{BB7E4F86-F19F-4A4B-8F91-764EE55FAC46}" dt="2022-12-23T13:30:16.601" v="69" actId="478"/>
          <ac:spMkLst>
            <pc:docMk/>
            <pc:sldMasterMk cId="1650500097" sldId="2147483682"/>
            <ac:spMk id="5" creationId="{4EBF98FB-2886-B941-8FDB-3481055A357B}"/>
          </ac:spMkLst>
        </pc:spChg>
        <pc:spChg chg="mod">
          <ac:chgData name="Uhr, Vinzenz Nathan (STUDENTS)" userId="f4f67b1a-e021-4569-b4a5-fe6b7216375a" providerId="ADAL" clId="{BB7E4F86-F19F-4A4B-8F91-764EE55FAC46}" dt="2022-12-23T13:31:41.391" v="81" actId="207"/>
          <ac:spMkLst>
            <pc:docMk/>
            <pc:sldMasterMk cId="1650500097" sldId="2147483682"/>
            <ac:spMk id="15" creationId="{E756D428-BAD7-3447-9927-B6A9FCF078AE}"/>
          </ac:spMkLst>
        </pc:spChg>
        <pc:picChg chg="add mod">
          <ac:chgData name="Uhr, Vinzenz Nathan (STUDENTS)" userId="f4f67b1a-e021-4569-b4a5-fe6b7216375a" providerId="ADAL" clId="{BB7E4F86-F19F-4A4B-8F91-764EE55FAC46}" dt="2022-12-23T13:26:47.679" v="3"/>
          <ac:picMkLst>
            <pc:docMk/>
            <pc:sldMasterMk cId="1650500097" sldId="2147483682"/>
            <ac:picMk id="2" creationId="{02F2BFF4-D9EA-D9EC-0905-10C3BC765C3F}"/>
          </ac:picMkLst>
        </pc:picChg>
        <pc:sldLayoutChg chg="modSp">
          <pc:chgData name="Uhr, Vinzenz Nathan (STUDENTS)" userId="f4f67b1a-e021-4569-b4a5-fe6b7216375a" providerId="ADAL" clId="{BB7E4F86-F19F-4A4B-8F91-764EE55FAC46}" dt="2022-12-23T14:11:48.213" v="643" actId="404"/>
          <pc:sldLayoutMkLst>
            <pc:docMk/>
            <pc:sldMasterMk cId="1650500097" sldId="2147483682"/>
            <pc:sldLayoutMk cId="110926675" sldId="2147483688"/>
          </pc:sldLayoutMkLst>
          <pc:spChg chg="mod">
            <ac:chgData name="Uhr, Vinzenz Nathan (STUDENTS)" userId="f4f67b1a-e021-4569-b4a5-fe6b7216375a" providerId="ADAL" clId="{BB7E4F86-F19F-4A4B-8F91-764EE55FAC46}" dt="2022-12-23T14:11:48.213" v="643" actId="404"/>
            <ac:spMkLst>
              <pc:docMk/>
              <pc:sldMasterMk cId="1650500097" sldId="2147483682"/>
              <pc:sldLayoutMk cId="110926675" sldId="2147483688"/>
              <ac:spMk id="4" creationId="{E8DF8EC7-1228-E54F-AEA8-B9FA57ED0474}"/>
            </ac:spMkLst>
          </pc:spChg>
        </pc:sldLayoutChg>
        <pc:sldLayoutChg chg="modSp">
          <pc:chgData name="Uhr, Vinzenz Nathan (STUDENTS)" userId="f4f67b1a-e021-4569-b4a5-fe6b7216375a" providerId="ADAL" clId="{BB7E4F86-F19F-4A4B-8F91-764EE55FAC46}" dt="2022-12-23T14:11:42.880" v="641" actId="404"/>
          <pc:sldLayoutMkLst>
            <pc:docMk/>
            <pc:sldMasterMk cId="1650500097" sldId="2147483682"/>
            <pc:sldLayoutMk cId="2116866354" sldId="2147483752"/>
          </pc:sldLayoutMkLst>
          <pc:spChg chg="mod">
            <ac:chgData name="Uhr, Vinzenz Nathan (STUDENTS)" userId="f4f67b1a-e021-4569-b4a5-fe6b7216375a" providerId="ADAL" clId="{BB7E4F86-F19F-4A4B-8F91-764EE55FAC46}" dt="2022-12-23T14:11:42.880" v="641" actId="404"/>
            <ac:spMkLst>
              <pc:docMk/>
              <pc:sldMasterMk cId="1650500097" sldId="2147483682"/>
              <pc:sldLayoutMk cId="2116866354" sldId="2147483752"/>
              <ac:spMk id="5" creationId="{4A7E35E8-11B1-964A-B3B7-ABCDE11750B9}"/>
            </ac:spMkLst>
          </pc:spChg>
        </pc:sldLayoutChg>
        <pc:sldLayoutChg chg="modSp">
          <pc:chgData name="Uhr, Vinzenz Nathan (STUDENTS)" userId="f4f67b1a-e021-4569-b4a5-fe6b7216375a" providerId="ADAL" clId="{BB7E4F86-F19F-4A4B-8F91-764EE55FAC46}" dt="2022-12-23T14:11:56.206" v="647" actId="404"/>
          <pc:sldLayoutMkLst>
            <pc:docMk/>
            <pc:sldMasterMk cId="1650500097" sldId="2147483682"/>
            <pc:sldLayoutMk cId="4233781139" sldId="2147483754"/>
          </pc:sldLayoutMkLst>
          <pc:spChg chg="mod">
            <ac:chgData name="Uhr, Vinzenz Nathan (STUDENTS)" userId="f4f67b1a-e021-4569-b4a5-fe6b7216375a" providerId="ADAL" clId="{BB7E4F86-F19F-4A4B-8F91-764EE55FAC46}" dt="2022-12-23T14:11:56.206" v="647" actId="404"/>
            <ac:spMkLst>
              <pc:docMk/>
              <pc:sldMasterMk cId="1650500097" sldId="2147483682"/>
              <pc:sldLayoutMk cId="4233781139" sldId="2147483754"/>
              <ac:spMk id="4" creationId="{E8DF8EC7-1228-E54F-AEA8-B9FA57ED0474}"/>
            </ac:spMkLst>
          </pc:spChg>
        </pc:sldLayoutChg>
        <pc:sldLayoutChg chg="modSp">
          <pc:chgData name="Uhr, Vinzenz Nathan (STUDENTS)" userId="f4f67b1a-e021-4569-b4a5-fe6b7216375a" providerId="ADAL" clId="{BB7E4F86-F19F-4A4B-8F91-764EE55FAC46}" dt="2022-12-23T14:11:53.033" v="645" actId="404"/>
          <pc:sldLayoutMkLst>
            <pc:docMk/>
            <pc:sldMasterMk cId="1650500097" sldId="2147483682"/>
            <pc:sldLayoutMk cId="1564147237" sldId="2147483766"/>
          </pc:sldLayoutMkLst>
          <pc:spChg chg="mod">
            <ac:chgData name="Uhr, Vinzenz Nathan (STUDENTS)" userId="f4f67b1a-e021-4569-b4a5-fe6b7216375a" providerId="ADAL" clId="{BB7E4F86-F19F-4A4B-8F91-764EE55FAC46}" dt="2022-12-23T14:11:53.033" v="645" actId="404"/>
            <ac:spMkLst>
              <pc:docMk/>
              <pc:sldMasterMk cId="1650500097" sldId="2147483682"/>
              <pc:sldLayoutMk cId="1564147237" sldId="2147483766"/>
              <ac:spMk id="4" creationId="{E8DF8EC7-1228-E54F-AEA8-B9FA57ED0474}"/>
            </ac:spMkLst>
          </pc:spChg>
        </pc:sldLayoutChg>
        <pc:sldLayoutChg chg="modSp">
          <pc:chgData name="Uhr, Vinzenz Nathan (STUDENTS)" userId="f4f67b1a-e021-4569-b4a5-fe6b7216375a" providerId="ADAL" clId="{BB7E4F86-F19F-4A4B-8F91-764EE55FAC46}" dt="2022-12-23T14:11:59.428" v="649" actId="404"/>
          <pc:sldLayoutMkLst>
            <pc:docMk/>
            <pc:sldMasterMk cId="1650500097" sldId="2147483682"/>
            <pc:sldLayoutMk cId="2157838461" sldId="2147483767"/>
          </pc:sldLayoutMkLst>
          <pc:spChg chg="mod">
            <ac:chgData name="Uhr, Vinzenz Nathan (STUDENTS)" userId="f4f67b1a-e021-4569-b4a5-fe6b7216375a" providerId="ADAL" clId="{BB7E4F86-F19F-4A4B-8F91-764EE55FAC46}" dt="2022-12-23T14:11:59.428" v="649" actId="404"/>
            <ac:spMkLst>
              <pc:docMk/>
              <pc:sldMasterMk cId="1650500097" sldId="2147483682"/>
              <pc:sldLayoutMk cId="2157838461" sldId="2147483767"/>
              <ac:spMk id="5" creationId="{4A7E35E8-11B1-964A-B3B7-ABCDE11750B9}"/>
            </ac:spMkLst>
          </pc:spChg>
        </pc:sldLayoutChg>
        <pc:sldLayoutChg chg="new del mod">
          <pc:chgData name="Uhr, Vinzenz Nathan (STUDENTS)" userId="f4f67b1a-e021-4569-b4a5-fe6b7216375a" providerId="ADAL" clId="{BB7E4F86-F19F-4A4B-8F91-764EE55FAC46}" dt="2022-12-23T16:17:54.060" v="2407" actId="11236"/>
          <pc:sldLayoutMkLst>
            <pc:docMk/>
            <pc:sldMasterMk cId="1650500097" sldId="2147483682"/>
            <pc:sldLayoutMk cId="1504929170" sldId="2147483786"/>
          </pc:sldLayoutMkLst>
        </pc:sldLayoutChg>
        <pc:sldLayoutChg chg="addSp delSp modSp add mod ord modTransition">
          <pc:chgData name="Uhr, Vinzenz Nathan (STUDENTS)" userId="f4f67b1a-e021-4569-b4a5-fe6b7216375a" providerId="ADAL" clId="{BB7E4F86-F19F-4A4B-8F91-764EE55FAC46}" dt="2022-12-23T17:06:25.737" v="3352" actId="1076"/>
          <pc:sldLayoutMkLst>
            <pc:docMk/>
            <pc:sldMasterMk cId="1650500097" sldId="2147483682"/>
            <pc:sldLayoutMk cId="2422167975" sldId="2147483786"/>
          </pc:sldLayoutMkLst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2" creationId="{00C8CD13-EE85-E78B-35D1-D370DB7CFC07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3" creationId="{83B30AB4-2C69-D12A-35B7-D2B084C57F99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4" creationId="{63675FA7-141C-DDC0-7F34-329E1A4D8221}"/>
            </ac:spMkLst>
          </pc:spChg>
          <pc:spChg chg="del">
            <ac:chgData name="Uhr, Vinzenz Nathan (STUDENTS)" userId="f4f67b1a-e021-4569-b4a5-fe6b7216375a" providerId="ADAL" clId="{BB7E4F86-F19F-4A4B-8F91-764EE55FAC46}" dt="2022-12-23T16:18:08.330" v="2409" actId="478"/>
            <ac:spMkLst>
              <pc:docMk/>
              <pc:sldMasterMk cId="1650500097" sldId="2147483682"/>
              <pc:sldLayoutMk cId="2422167975" sldId="2147483786"/>
              <ac:spMk id="5" creationId="{4A7E35E8-11B1-964A-B3B7-ABCDE11750B9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6" creationId="{68A8984A-F452-9CEC-90BC-26420303D01C}"/>
            </ac:spMkLst>
          </pc:spChg>
          <pc:spChg chg="del">
            <ac:chgData name="Uhr, Vinzenz Nathan (STUDENTS)" userId="f4f67b1a-e021-4569-b4a5-fe6b7216375a" providerId="ADAL" clId="{BB7E4F86-F19F-4A4B-8F91-764EE55FAC46}" dt="2022-12-23T16:18:08.330" v="2409" actId="478"/>
            <ac:spMkLst>
              <pc:docMk/>
              <pc:sldMasterMk cId="1650500097" sldId="2147483682"/>
              <pc:sldLayoutMk cId="2422167975" sldId="2147483786"/>
              <ac:spMk id="7" creationId="{291F5CB2-B1A0-3141-810A-EA3DABABC379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8" creationId="{8B73F8B2-6C13-2EF9-4939-218B7EB390AC}"/>
            </ac:spMkLst>
          </pc:spChg>
          <pc:spChg chg="del">
            <ac:chgData name="Uhr, Vinzenz Nathan (STUDENTS)" userId="f4f67b1a-e021-4569-b4a5-fe6b7216375a" providerId="ADAL" clId="{BB7E4F86-F19F-4A4B-8F91-764EE55FAC46}" dt="2022-12-23T16:18:08.330" v="2409" actId="478"/>
            <ac:spMkLst>
              <pc:docMk/>
              <pc:sldMasterMk cId="1650500097" sldId="2147483682"/>
              <pc:sldLayoutMk cId="2422167975" sldId="2147483786"/>
              <ac:spMk id="9" creationId="{16AC8D8E-CDF7-E043-997B-4F40A5E71F94}"/>
            </ac:spMkLst>
          </pc:spChg>
          <pc:spChg chg="del">
            <ac:chgData name="Uhr, Vinzenz Nathan (STUDENTS)" userId="f4f67b1a-e021-4569-b4a5-fe6b7216375a" providerId="ADAL" clId="{BB7E4F86-F19F-4A4B-8F91-764EE55FAC46}" dt="2022-12-23T16:18:08.330" v="2409" actId="478"/>
            <ac:spMkLst>
              <pc:docMk/>
              <pc:sldMasterMk cId="1650500097" sldId="2147483682"/>
              <pc:sldLayoutMk cId="2422167975" sldId="2147483786"/>
              <ac:spMk id="10" creationId="{F49DC73E-0ADC-CB4B-B483-695B44661B05}"/>
            </ac:spMkLst>
          </pc:spChg>
          <pc:spChg chg="del">
            <ac:chgData name="Uhr, Vinzenz Nathan (STUDENTS)" userId="f4f67b1a-e021-4569-b4a5-fe6b7216375a" providerId="ADAL" clId="{BB7E4F86-F19F-4A4B-8F91-764EE55FAC46}" dt="2022-12-23T16:18:08.330" v="2409" actId="478"/>
            <ac:spMkLst>
              <pc:docMk/>
              <pc:sldMasterMk cId="1650500097" sldId="2147483682"/>
              <pc:sldLayoutMk cId="2422167975" sldId="2147483786"/>
              <ac:spMk id="11" creationId="{81FC3BBB-A060-D84D-A85B-A61AE52B9CEC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12" creationId="{168501BB-63FA-2A96-75EE-B5335A8FF7B5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8:14.736" v="2411"/>
            <ac:spMkLst>
              <pc:docMk/>
              <pc:sldMasterMk cId="1650500097" sldId="2147483682"/>
              <pc:sldLayoutMk cId="2422167975" sldId="2147483786"/>
              <ac:spMk id="13" creationId="{E315D687-8D60-F585-9AC6-0116FE06E135}"/>
            </ac:spMkLst>
          </pc:spChg>
          <pc:spChg chg="del">
            <ac:chgData name="Uhr, Vinzenz Nathan (STUDENTS)" userId="f4f67b1a-e021-4569-b4a5-fe6b7216375a" providerId="ADAL" clId="{BB7E4F86-F19F-4A4B-8F91-764EE55FAC46}" dt="2022-12-23T16:18:08.330" v="2409" actId="478"/>
            <ac:spMkLst>
              <pc:docMk/>
              <pc:sldMasterMk cId="1650500097" sldId="2147483682"/>
              <pc:sldLayoutMk cId="2422167975" sldId="2147483786"/>
              <ac:spMk id="14" creationId="{B236500E-83E7-924C-AF0B-0F29C91C1A20}"/>
            </ac:spMkLst>
          </pc:spChg>
          <pc:spChg chg="add mod">
            <ac:chgData name="Uhr, Vinzenz Nathan (STUDENTS)" userId="f4f67b1a-e021-4569-b4a5-fe6b7216375a" providerId="ADAL" clId="{BB7E4F86-F19F-4A4B-8F91-764EE55FAC46}" dt="2022-12-23T16:18:20.074" v="2412"/>
            <ac:spMkLst>
              <pc:docMk/>
              <pc:sldMasterMk cId="1650500097" sldId="2147483682"/>
              <pc:sldLayoutMk cId="2422167975" sldId="2147483786"/>
              <ac:spMk id="15" creationId="{1D29C109-B214-AE6A-6804-3079AB61BB56}"/>
            </ac:spMkLst>
          </pc:spChg>
          <pc:spChg chg="add mod">
            <ac:chgData name="Uhr, Vinzenz Nathan (STUDENTS)" userId="f4f67b1a-e021-4569-b4a5-fe6b7216375a" providerId="ADAL" clId="{BB7E4F86-F19F-4A4B-8F91-764EE55FAC46}" dt="2022-12-23T16:18:20.074" v="2412"/>
            <ac:spMkLst>
              <pc:docMk/>
              <pc:sldMasterMk cId="1650500097" sldId="2147483682"/>
              <pc:sldLayoutMk cId="2422167975" sldId="2147483786"/>
              <ac:spMk id="16" creationId="{01E3A20E-1E28-178F-4BF3-BE5F2FAB13CD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6:19:01.657" v="2413" actId="478"/>
            <ac:spMkLst>
              <pc:docMk/>
              <pc:sldMasterMk cId="1650500097" sldId="2147483682"/>
              <pc:sldLayoutMk cId="2422167975" sldId="2147483786"/>
              <ac:spMk id="17" creationId="{E47051A4-1E3D-9BB8-062B-86C88FB41A48}"/>
            </ac:spMkLst>
          </pc:spChg>
          <pc:spChg chg="add mod">
            <ac:chgData name="Uhr, Vinzenz Nathan (STUDENTS)" userId="f4f67b1a-e021-4569-b4a5-fe6b7216375a" providerId="ADAL" clId="{BB7E4F86-F19F-4A4B-8F91-764EE55FAC46}" dt="2022-12-23T16:19:26.092" v="2437" actId="20577"/>
            <ac:spMkLst>
              <pc:docMk/>
              <pc:sldMasterMk cId="1650500097" sldId="2147483682"/>
              <pc:sldLayoutMk cId="2422167975" sldId="2147483786"/>
              <ac:spMk id="18" creationId="{C88B7BCB-1127-A803-8F8E-0E08E0CEE8AD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7:05:28.465" v="3342" actId="478"/>
            <ac:spMkLst>
              <pc:docMk/>
              <pc:sldMasterMk cId="1650500097" sldId="2147483682"/>
              <pc:sldLayoutMk cId="2422167975" sldId="2147483786"/>
              <ac:spMk id="19" creationId="{C2BD51BE-8EC3-21DA-B1D9-30016AD62D08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7:03:41.175" v="3272" actId="478"/>
            <ac:spMkLst>
              <pc:docMk/>
              <pc:sldMasterMk cId="1650500097" sldId="2147483682"/>
              <pc:sldLayoutMk cId="2422167975" sldId="2147483786"/>
              <ac:spMk id="20" creationId="{5E7E6AFF-8089-97FC-B1BB-5BA5034FBFBE}"/>
            </ac:spMkLst>
          </pc:spChg>
          <pc:spChg chg="add mod">
            <ac:chgData name="Uhr, Vinzenz Nathan (STUDENTS)" userId="f4f67b1a-e021-4569-b4a5-fe6b7216375a" providerId="ADAL" clId="{BB7E4F86-F19F-4A4B-8F91-764EE55FAC46}" dt="2022-12-23T16:19:30.147" v="2450" actId="20577"/>
            <ac:spMkLst>
              <pc:docMk/>
              <pc:sldMasterMk cId="1650500097" sldId="2147483682"/>
              <pc:sldLayoutMk cId="2422167975" sldId="2147483786"/>
              <ac:spMk id="21" creationId="{EF051D71-3F3C-6B4C-FB36-DE53BC393F79}"/>
            </ac:spMkLst>
          </pc:spChg>
          <pc:spChg chg="add mod">
            <ac:chgData name="Uhr, Vinzenz Nathan (STUDENTS)" userId="f4f67b1a-e021-4569-b4a5-fe6b7216375a" providerId="ADAL" clId="{BB7E4F86-F19F-4A4B-8F91-764EE55FAC46}" dt="2022-12-23T16:19:02.059" v="2414"/>
            <ac:spMkLst>
              <pc:docMk/>
              <pc:sldMasterMk cId="1650500097" sldId="2147483682"/>
              <pc:sldLayoutMk cId="2422167975" sldId="2147483786"/>
              <ac:spMk id="22" creationId="{4765CFD2-D403-FF62-D8D7-4241B34EC51E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7:04:40.483" v="3326" actId="478"/>
            <ac:spMkLst>
              <pc:docMk/>
              <pc:sldMasterMk cId="1650500097" sldId="2147483682"/>
              <pc:sldLayoutMk cId="2422167975" sldId="2147483786"/>
              <ac:spMk id="23" creationId="{8D8C6B96-84D3-3AAF-ABCD-0F5F66A22DFF}"/>
            </ac:spMkLst>
          </pc:spChg>
          <pc:spChg chg="add del">
            <ac:chgData name="Uhr, Vinzenz Nathan (STUDENTS)" userId="f4f67b1a-e021-4569-b4a5-fe6b7216375a" providerId="ADAL" clId="{BB7E4F86-F19F-4A4B-8F91-764EE55FAC46}" dt="2022-12-23T17:02:47.548" v="3255" actId="11529"/>
            <ac:spMkLst>
              <pc:docMk/>
              <pc:sldMasterMk cId="1650500097" sldId="2147483682"/>
              <pc:sldLayoutMk cId="2422167975" sldId="2147483786"/>
              <ac:spMk id="24" creationId="{A748907D-60D6-F61D-7DF5-3BCEE47C123E}"/>
            </ac:spMkLst>
          </pc:spChg>
          <pc:spChg chg="add mod">
            <ac:chgData name="Uhr, Vinzenz Nathan (STUDENTS)" userId="f4f67b1a-e021-4569-b4a5-fe6b7216375a" providerId="ADAL" clId="{BB7E4F86-F19F-4A4B-8F91-764EE55FAC46}" dt="2022-12-23T17:06:25.737" v="3352" actId="1076"/>
            <ac:spMkLst>
              <pc:docMk/>
              <pc:sldMasterMk cId="1650500097" sldId="2147483682"/>
              <pc:sldLayoutMk cId="2422167975" sldId="2147483786"/>
              <ac:spMk id="25" creationId="{8AA7BA09-E47E-9D26-D531-70564C5244B6}"/>
            </ac:spMkLst>
          </pc:spChg>
          <pc:spChg chg="add mod">
            <ac:chgData name="Uhr, Vinzenz Nathan (STUDENTS)" userId="f4f67b1a-e021-4569-b4a5-fe6b7216375a" providerId="ADAL" clId="{BB7E4F86-F19F-4A4B-8F91-764EE55FAC46}" dt="2022-12-23T17:04:44.907" v="3328" actId="14100"/>
            <ac:spMkLst>
              <pc:docMk/>
              <pc:sldMasterMk cId="1650500097" sldId="2147483682"/>
              <pc:sldLayoutMk cId="2422167975" sldId="2147483786"/>
              <ac:spMk id="26" creationId="{FD0055C6-94B1-22DE-B04F-667D1D49CE8C}"/>
            </ac:spMkLst>
          </pc:spChg>
          <pc:spChg chg="add del">
            <ac:chgData name="Uhr, Vinzenz Nathan (STUDENTS)" userId="f4f67b1a-e021-4569-b4a5-fe6b7216375a" providerId="ADAL" clId="{BB7E4F86-F19F-4A4B-8F91-764EE55FAC46}" dt="2022-12-23T17:05:02.705" v="3330" actId="11529"/>
            <ac:spMkLst>
              <pc:docMk/>
              <pc:sldMasterMk cId="1650500097" sldId="2147483682"/>
              <pc:sldLayoutMk cId="2422167975" sldId="2147483786"/>
              <ac:spMk id="27" creationId="{661E6BA9-AD81-74BB-A082-7BBD59301A37}"/>
            </ac:spMkLst>
          </pc:spChg>
          <pc:spChg chg="add del mod">
            <ac:chgData name="Uhr, Vinzenz Nathan (STUDENTS)" userId="f4f67b1a-e021-4569-b4a5-fe6b7216375a" providerId="ADAL" clId="{BB7E4F86-F19F-4A4B-8F91-764EE55FAC46}" dt="2022-12-23T17:05:04.254" v="3331" actId="478"/>
            <ac:spMkLst>
              <pc:docMk/>
              <pc:sldMasterMk cId="1650500097" sldId="2147483682"/>
              <pc:sldLayoutMk cId="2422167975" sldId="2147483786"/>
              <ac:spMk id="28" creationId="{9C20A117-C137-5329-A78E-D261E18967F4}"/>
            </ac:spMkLst>
          </pc:spChg>
          <pc:spChg chg="add del">
            <ac:chgData name="Uhr, Vinzenz Nathan (STUDENTS)" userId="f4f67b1a-e021-4569-b4a5-fe6b7216375a" providerId="ADAL" clId="{BB7E4F86-F19F-4A4B-8F91-764EE55FAC46}" dt="2022-12-23T17:05:08.753" v="3332" actId="11529"/>
            <ac:spMkLst>
              <pc:docMk/>
              <pc:sldMasterMk cId="1650500097" sldId="2147483682"/>
              <pc:sldLayoutMk cId="2422167975" sldId="2147483786"/>
              <ac:spMk id="29" creationId="{1B360643-E377-05AA-2201-EDAE5A5141CD}"/>
            </ac:spMkLst>
          </pc:spChg>
          <pc:spChg chg="add mod">
            <ac:chgData name="Uhr, Vinzenz Nathan (STUDENTS)" userId="f4f67b1a-e021-4569-b4a5-fe6b7216375a" providerId="ADAL" clId="{BB7E4F86-F19F-4A4B-8F91-764EE55FAC46}" dt="2022-12-23T17:05:32.841" v="3343" actId="14100"/>
            <ac:spMkLst>
              <pc:docMk/>
              <pc:sldMasterMk cId="1650500097" sldId="2147483682"/>
              <pc:sldLayoutMk cId="2422167975" sldId="2147483786"/>
              <ac:spMk id="30" creationId="{3708A4DB-2E4B-3798-80D9-9C0777B4D329}"/>
            </ac:spMkLst>
          </pc:spChg>
        </pc:sldLayoutChg>
      </pc:sldMasterChg>
      <pc:sldMasterChg chg="addSp modSp">
        <pc:chgData name="Uhr, Vinzenz Nathan (STUDENTS)" userId="f4f67b1a-e021-4569-b4a5-fe6b7216375a" providerId="ADAL" clId="{BB7E4F86-F19F-4A4B-8F91-764EE55FAC46}" dt="2022-12-23T13:31:50.990" v="86" actId="207"/>
        <pc:sldMasterMkLst>
          <pc:docMk/>
          <pc:sldMasterMk cId="2752052908" sldId="2147483692"/>
        </pc:sldMasterMkLst>
        <pc:spChg chg="mod">
          <ac:chgData name="Uhr, Vinzenz Nathan (STUDENTS)" userId="f4f67b1a-e021-4569-b4a5-fe6b7216375a" providerId="ADAL" clId="{BB7E4F86-F19F-4A4B-8F91-764EE55FAC46}" dt="2022-12-23T13:31:50.990" v="86" actId="207"/>
          <ac:spMkLst>
            <pc:docMk/>
            <pc:sldMasterMk cId="2752052908" sldId="2147483692"/>
            <ac:spMk id="15" creationId="{E756D428-BAD7-3447-9927-B6A9FCF078AE}"/>
          </ac:spMkLst>
        </pc:spChg>
        <pc:picChg chg="add mod">
          <ac:chgData name="Uhr, Vinzenz Nathan (STUDENTS)" userId="f4f67b1a-e021-4569-b4a5-fe6b7216375a" providerId="ADAL" clId="{BB7E4F86-F19F-4A4B-8F91-764EE55FAC46}" dt="2022-12-23T13:26:50.762" v="5"/>
          <ac:picMkLst>
            <pc:docMk/>
            <pc:sldMasterMk cId="2752052908" sldId="2147483692"/>
            <ac:picMk id="2" creationId="{2FE614F0-7FFB-3DAF-3C1C-24F0ECAC5784}"/>
          </ac:picMkLst>
        </pc:picChg>
      </pc:sldMasterChg>
      <pc:sldMasterChg chg="addSldLayout delSldLayout">
        <pc:chgData name="Uhr, Vinzenz Nathan (STUDENTS)" userId="f4f67b1a-e021-4569-b4a5-fe6b7216375a" providerId="ADAL" clId="{BB7E4F86-F19F-4A4B-8F91-764EE55FAC46}" dt="2022-12-23T17:10:11.120" v="3645" actId="47"/>
        <pc:sldMasterMkLst>
          <pc:docMk/>
          <pc:sldMasterMk cId="3529454249" sldId="2147483747"/>
        </pc:sldMasterMkLst>
        <pc:sldLayoutChg chg="add del">
          <pc:chgData name="Uhr, Vinzenz Nathan (STUDENTS)" userId="f4f67b1a-e021-4569-b4a5-fe6b7216375a" providerId="ADAL" clId="{BB7E4F86-F19F-4A4B-8F91-764EE55FAC46}" dt="2022-12-23T17:10:11.120" v="3645" actId="47"/>
          <pc:sldLayoutMkLst>
            <pc:docMk/>
            <pc:sldMasterMk cId="3529454249" sldId="2147483747"/>
            <pc:sldLayoutMk cId="464699045" sldId="2147483751"/>
          </pc:sldLayoutMkLst>
        </pc:sldLayoutChg>
      </pc:sldMasterChg>
      <pc:sldMasterChg chg="addSp delSp modSp mod setBg modSldLayout">
        <pc:chgData name="Uhr, Vinzenz Nathan (STUDENTS)" userId="f4f67b1a-e021-4569-b4a5-fe6b7216375a" providerId="ADAL" clId="{BB7E4F86-F19F-4A4B-8F91-764EE55FAC46}" dt="2022-12-23T16:15:01.127" v="2299"/>
        <pc:sldMasterMkLst>
          <pc:docMk/>
          <pc:sldMasterMk cId="742856631" sldId="2147483748"/>
        </pc:sldMasterMkLst>
        <pc:spChg chg="add del mod">
          <ac:chgData name="Uhr, Vinzenz Nathan (STUDENTS)" userId="f4f67b1a-e021-4569-b4a5-fe6b7216375a" providerId="ADAL" clId="{BB7E4F86-F19F-4A4B-8F91-764EE55FAC46}" dt="2022-12-23T13:31:30.421" v="79" actId="478"/>
          <ac:spMkLst>
            <pc:docMk/>
            <pc:sldMasterMk cId="742856631" sldId="2147483748"/>
            <ac:spMk id="3" creationId="{72253A52-6971-585B-2A49-F2060E801B53}"/>
          </ac:spMkLst>
        </pc:spChg>
        <pc:spChg chg="mod">
          <ac:chgData name="Uhr, Vinzenz Nathan (STUDENTS)" userId="f4f67b1a-e021-4569-b4a5-fe6b7216375a" providerId="ADAL" clId="{BB7E4F86-F19F-4A4B-8F91-764EE55FAC46}" dt="2022-12-23T13:31:27.820" v="78" actId="108"/>
          <ac:spMkLst>
            <pc:docMk/>
            <pc:sldMasterMk cId="742856631" sldId="2147483748"/>
            <ac:spMk id="7" creationId="{D1CC1DEE-A5BE-164E-9082-DE28396C7C56}"/>
          </ac:spMkLst>
        </pc:spChg>
        <pc:picChg chg="add mod">
          <ac:chgData name="Uhr, Vinzenz Nathan (STUDENTS)" userId="f4f67b1a-e021-4569-b4a5-fe6b7216375a" providerId="ADAL" clId="{BB7E4F86-F19F-4A4B-8F91-764EE55FAC46}" dt="2022-12-23T13:26:38.280" v="1"/>
          <ac:picMkLst>
            <pc:docMk/>
            <pc:sldMasterMk cId="742856631" sldId="2147483748"/>
            <ac:picMk id="2" creationId="{44732EF7-9EE9-0A04-D065-BBFEC30419E2}"/>
          </ac:picMkLst>
        </pc:picChg>
        <pc:sldLayoutChg chg="delSp modSp mod">
          <pc:chgData name="Uhr, Vinzenz Nathan (STUDENTS)" userId="f4f67b1a-e021-4569-b4a5-fe6b7216375a" providerId="ADAL" clId="{BB7E4F86-F19F-4A4B-8F91-764EE55FAC46}" dt="2022-12-23T13:31:10.582" v="75" actId="1076"/>
          <pc:sldLayoutMkLst>
            <pc:docMk/>
            <pc:sldMasterMk cId="742856631" sldId="2147483748"/>
            <pc:sldLayoutMk cId="3392143640" sldId="2147483750"/>
          </pc:sldLayoutMkLst>
          <pc:spChg chg="mod">
            <ac:chgData name="Uhr, Vinzenz Nathan (STUDENTS)" userId="f4f67b1a-e021-4569-b4a5-fe6b7216375a" providerId="ADAL" clId="{BB7E4F86-F19F-4A4B-8F91-764EE55FAC46}" dt="2022-12-23T13:30:58.031" v="73" actId="108"/>
            <ac:spMkLst>
              <pc:docMk/>
              <pc:sldMasterMk cId="742856631" sldId="2147483748"/>
              <pc:sldLayoutMk cId="3392143640" sldId="2147483750"/>
              <ac:spMk id="2" creationId="{188F220F-AF24-8D49-BCE6-4B7754B66C9B}"/>
            </ac:spMkLst>
          </pc:spChg>
          <pc:spChg chg="mod">
            <ac:chgData name="Uhr, Vinzenz Nathan (STUDENTS)" userId="f4f67b1a-e021-4569-b4a5-fe6b7216375a" providerId="ADAL" clId="{BB7E4F86-F19F-4A4B-8F91-764EE55FAC46}" dt="2022-12-23T13:31:10.582" v="75" actId="1076"/>
            <ac:spMkLst>
              <pc:docMk/>
              <pc:sldMasterMk cId="742856631" sldId="2147483748"/>
              <pc:sldLayoutMk cId="3392143640" sldId="2147483750"/>
              <ac:spMk id="3" creationId="{1659C5DC-671B-6A4E-BD0B-CCB6129F84B8}"/>
            </ac:spMkLst>
          </pc:spChg>
          <pc:spChg chg="mod">
            <ac:chgData name="Uhr, Vinzenz Nathan (STUDENTS)" userId="f4f67b1a-e021-4569-b4a5-fe6b7216375a" providerId="ADAL" clId="{BB7E4F86-F19F-4A4B-8F91-764EE55FAC46}" dt="2022-12-23T13:31:10.582" v="75" actId="1076"/>
            <ac:spMkLst>
              <pc:docMk/>
              <pc:sldMasterMk cId="742856631" sldId="2147483748"/>
              <pc:sldLayoutMk cId="3392143640" sldId="2147483750"/>
              <ac:spMk id="4" creationId="{99D0CF73-16BC-EE47-A2F6-63380649FC8F}"/>
            </ac:spMkLst>
          </pc:spChg>
          <pc:spChg chg="del">
            <ac:chgData name="Uhr, Vinzenz Nathan (STUDENTS)" userId="f4f67b1a-e021-4569-b4a5-fe6b7216375a" providerId="ADAL" clId="{BB7E4F86-F19F-4A4B-8F91-764EE55FAC46}" dt="2022-12-23T13:31:01.470" v="74" actId="478"/>
            <ac:spMkLst>
              <pc:docMk/>
              <pc:sldMasterMk cId="742856631" sldId="2147483748"/>
              <pc:sldLayoutMk cId="3392143640" sldId="2147483750"/>
              <ac:spMk id="5" creationId="{4A7E35E8-11B1-964A-B3B7-ABCDE11750B9}"/>
            </ac:spMkLst>
          </pc:spChg>
          <pc:spChg chg="del">
            <ac:chgData name="Uhr, Vinzenz Nathan (STUDENTS)" userId="f4f67b1a-e021-4569-b4a5-fe6b7216375a" providerId="ADAL" clId="{BB7E4F86-F19F-4A4B-8F91-764EE55FAC46}" dt="2022-12-23T13:30:21.661" v="70" actId="478"/>
            <ac:spMkLst>
              <pc:docMk/>
              <pc:sldMasterMk cId="742856631" sldId="2147483748"/>
              <pc:sldLayoutMk cId="3392143640" sldId="2147483750"/>
              <ac:spMk id="6" creationId="{08592F44-7A11-4746-8BCA-D8016987E6BD}"/>
            </ac:spMkLst>
          </pc:spChg>
        </pc:sldLayoutChg>
        <pc:sldLayoutChg chg="delSp modSp mod">
          <pc:chgData name="Uhr, Vinzenz Nathan (STUDENTS)" userId="f4f67b1a-e021-4569-b4a5-fe6b7216375a" providerId="ADAL" clId="{BB7E4F86-F19F-4A4B-8F91-764EE55FAC46}" dt="2022-12-23T13:30:24.130" v="72" actId="478"/>
          <pc:sldLayoutMkLst>
            <pc:docMk/>
            <pc:sldMasterMk cId="742856631" sldId="2147483748"/>
            <pc:sldLayoutMk cId="2582863351" sldId="2147483765"/>
          </pc:sldLayoutMkLst>
          <pc:spChg chg="del mod">
            <ac:chgData name="Uhr, Vinzenz Nathan (STUDENTS)" userId="f4f67b1a-e021-4569-b4a5-fe6b7216375a" providerId="ADAL" clId="{BB7E4F86-F19F-4A4B-8F91-764EE55FAC46}" dt="2022-12-23T13:30:24.130" v="72" actId="478"/>
            <ac:spMkLst>
              <pc:docMk/>
              <pc:sldMasterMk cId="742856631" sldId="2147483748"/>
              <pc:sldLayoutMk cId="2582863351" sldId="2147483765"/>
              <ac:spMk id="6" creationId="{08592F44-7A11-4746-8BCA-D8016987E6BD}"/>
            </ac:spMkLst>
          </pc:spChg>
        </pc:sldLayoutChg>
      </pc:sldMasterChg>
      <pc:sldMasterChg chg="addSp modSp">
        <pc:chgData name="Uhr, Vinzenz Nathan (STUDENTS)" userId="f4f67b1a-e021-4569-b4a5-fe6b7216375a" providerId="ADAL" clId="{BB7E4F86-F19F-4A4B-8F91-764EE55FAC46}" dt="2022-12-23T13:31:36.861" v="80" actId="207"/>
        <pc:sldMasterMkLst>
          <pc:docMk/>
          <pc:sldMasterMk cId="4081700730" sldId="2147483755"/>
        </pc:sldMasterMkLst>
        <pc:spChg chg="mod">
          <ac:chgData name="Uhr, Vinzenz Nathan (STUDENTS)" userId="f4f67b1a-e021-4569-b4a5-fe6b7216375a" providerId="ADAL" clId="{BB7E4F86-F19F-4A4B-8F91-764EE55FAC46}" dt="2022-12-23T13:31:36.861" v="80" actId="207"/>
          <ac:spMkLst>
            <pc:docMk/>
            <pc:sldMasterMk cId="4081700730" sldId="2147483755"/>
            <ac:spMk id="7" creationId="{D1CC1DEE-A5BE-164E-9082-DE28396C7C56}"/>
          </ac:spMkLst>
        </pc:spChg>
        <pc:picChg chg="add mod">
          <ac:chgData name="Uhr, Vinzenz Nathan (STUDENTS)" userId="f4f67b1a-e021-4569-b4a5-fe6b7216375a" providerId="ADAL" clId="{BB7E4F86-F19F-4A4B-8F91-764EE55FAC46}" dt="2022-12-23T13:26:43.090" v="2"/>
          <ac:picMkLst>
            <pc:docMk/>
            <pc:sldMasterMk cId="4081700730" sldId="2147483755"/>
            <ac:picMk id="2" creationId="{0C0919C6-8023-7358-BD18-BBAC3CB23467}"/>
          </ac:picMkLst>
        </pc:picChg>
      </pc:sldMasterChg>
      <pc:sldMasterChg chg="addSp modSp modSldLayout">
        <pc:chgData name="Uhr, Vinzenz Nathan (STUDENTS)" userId="f4f67b1a-e021-4569-b4a5-fe6b7216375a" providerId="ADAL" clId="{BB7E4F86-F19F-4A4B-8F91-764EE55FAC46}" dt="2022-12-23T16:20:43.832" v="2460" actId="6014"/>
        <pc:sldMasterMkLst>
          <pc:docMk/>
          <pc:sldMasterMk cId="106798402" sldId="2147483769"/>
        </pc:sldMasterMkLst>
        <pc:spChg chg="mod">
          <ac:chgData name="Uhr, Vinzenz Nathan (STUDENTS)" userId="f4f67b1a-e021-4569-b4a5-fe6b7216375a" providerId="ADAL" clId="{BB7E4F86-F19F-4A4B-8F91-764EE55FAC46}" dt="2022-12-23T16:15:15.716" v="2301" actId="108"/>
          <ac:spMkLst>
            <pc:docMk/>
            <pc:sldMasterMk cId="106798402" sldId="2147483769"/>
            <ac:spMk id="15" creationId="{E756D428-BAD7-3447-9927-B6A9FCF078AE}"/>
          </ac:spMkLst>
        </pc:spChg>
        <pc:picChg chg="add mod">
          <ac:chgData name="Uhr, Vinzenz Nathan (STUDENTS)" userId="f4f67b1a-e021-4569-b4a5-fe6b7216375a" providerId="ADAL" clId="{BB7E4F86-F19F-4A4B-8F91-764EE55FAC46}" dt="2022-12-23T13:26:49.515" v="4"/>
          <ac:picMkLst>
            <pc:docMk/>
            <pc:sldMasterMk cId="106798402" sldId="2147483769"/>
            <ac:picMk id="2" creationId="{758C6226-FE66-EF2C-DFF6-725B02D9BC3B}"/>
          </ac:picMkLst>
        </pc:picChg>
        <pc:sldLayoutChg chg="modSp mod">
          <pc:chgData name="Uhr, Vinzenz Nathan (STUDENTS)" userId="f4f67b1a-e021-4569-b4a5-fe6b7216375a" providerId="ADAL" clId="{BB7E4F86-F19F-4A4B-8F91-764EE55FAC46}" dt="2022-12-23T16:20:43.832" v="2460" actId="6014"/>
          <pc:sldLayoutMkLst>
            <pc:docMk/>
            <pc:sldMasterMk cId="106798402" sldId="2147483769"/>
            <pc:sldLayoutMk cId="3218821691" sldId="2147483775"/>
          </pc:sldLayoutMkLst>
          <pc:spChg chg="mod">
            <ac:chgData name="Uhr, Vinzenz Nathan (STUDENTS)" userId="f4f67b1a-e021-4569-b4a5-fe6b7216375a" providerId="ADAL" clId="{BB7E4F86-F19F-4A4B-8F91-764EE55FAC46}" dt="2022-12-23T16:15:11.178" v="2300" actId="108"/>
            <ac:spMkLst>
              <pc:docMk/>
              <pc:sldMasterMk cId="106798402" sldId="2147483769"/>
              <pc:sldLayoutMk cId="3218821691" sldId="2147483775"/>
              <ac:spMk id="7" creationId="{CF6356AF-957D-A241-82E4-5276EE95A84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3A2117-7156-464B-A32B-D11C422FB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84AC69-FC3C-E14B-9D9D-00936CAFF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AE70C-D509-4E4B-9352-79C3D11520D1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FC5A2D-F8EA-2A48-B4F9-46DA29E7F7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313281-26CF-9F44-9054-489013923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837A5-4E29-AD49-B1D8-E1C9E0E444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8119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02DA-7CEE-4298-AF4B-1C87D65BAB06}" type="datetimeFigureOut">
              <a:rPr lang="de-CH" smtClean="0"/>
              <a:t>12.09.2024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24C57-7758-4EF8-8A0E-FE171C8C1817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4346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und ausatmen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1124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5357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Trained</a:t>
            </a:r>
            <a:r>
              <a:rPr lang="de-CH" dirty="0"/>
              <a:t> a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mr-images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lesions</a:t>
            </a:r>
            <a:r>
              <a:rPr lang="de-CH" dirty="0"/>
              <a:t>. </a:t>
            </a:r>
            <a:r>
              <a:rPr lang="de-CH" dirty="0" err="1"/>
              <a:t>Meaning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the </a:t>
            </a:r>
            <a:r>
              <a:rPr lang="de-CH" dirty="0" err="1"/>
              <a:t>unconditional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ould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random</a:t>
            </a:r>
            <a:r>
              <a:rPr lang="de-CH" dirty="0"/>
              <a:t> mr-image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lesions</a:t>
            </a:r>
            <a:r>
              <a:rPr lang="de-CH" dirty="0"/>
              <a:t>.</a:t>
            </a:r>
          </a:p>
          <a:p>
            <a:pPr marL="171450" indent="-171450">
              <a:buFontTx/>
              <a:buChar char="-"/>
            </a:pPr>
            <a:r>
              <a:rPr lang="de-CH" dirty="0"/>
              <a:t>And the </a:t>
            </a:r>
            <a:r>
              <a:rPr lang="de-CH" dirty="0" err="1"/>
              <a:t>idea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synthetically</a:t>
            </a:r>
            <a:r>
              <a:rPr lang="de-CH" dirty="0"/>
              <a:t> </a:t>
            </a:r>
            <a:r>
              <a:rPr lang="de-CH" dirty="0" err="1"/>
              <a:t>adding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jumping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the </a:t>
            </a:r>
            <a:r>
              <a:rPr lang="de-CH" dirty="0" err="1"/>
              <a:t>middle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the </a:t>
            </a:r>
            <a:r>
              <a:rPr lang="de-CH" dirty="0" err="1"/>
              <a:t>diffusion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de-CH" dirty="0"/>
          </a:p>
          <a:p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hope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refines</a:t>
            </a:r>
            <a:r>
              <a:rPr lang="de-CH" dirty="0"/>
              <a:t> the </a:t>
            </a:r>
            <a:r>
              <a:rPr lang="de-CH" dirty="0" err="1"/>
              <a:t>coarse</a:t>
            </a:r>
            <a:r>
              <a:rPr lang="de-CH" dirty="0"/>
              <a:t> </a:t>
            </a: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nice </a:t>
            </a:r>
            <a:r>
              <a:rPr lang="de-CH" dirty="0" err="1"/>
              <a:t>realistic</a:t>
            </a:r>
            <a:r>
              <a:rPr lang="de-CH" dirty="0"/>
              <a:t> </a:t>
            </a:r>
            <a:r>
              <a:rPr lang="de-CH" dirty="0" err="1"/>
              <a:t>lesion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817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jump </a:t>
            </a:r>
            <a:r>
              <a:rPr lang="de-CH" dirty="0" err="1"/>
              <a:t>into</a:t>
            </a:r>
            <a:r>
              <a:rPr lang="de-CH" dirty="0"/>
              <a:t> the </a:t>
            </a:r>
            <a:r>
              <a:rPr lang="de-CH" dirty="0" err="1"/>
              <a:t>middle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the </a:t>
            </a:r>
            <a:r>
              <a:rPr lang="de-CH" dirty="0" err="1"/>
              <a:t>diffusion</a:t>
            </a:r>
            <a:r>
              <a:rPr lang="de-CH" dirty="0"/>
              <a:t> </a:t>
            </a:r>
            <a:r>
              <a:rPr lang="de-CH" dirty="0" err="1"/>
              <a:t>process</a:t>
            </a:r>
            <a:r>
              <a:rPr lang="de-CH" dirty="0"/>
              <a:t> at a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timepoint</a:t>
            </a:r>
            <a:r>
              <a:rPr lang="de-CH" dirty="0"/>
              <a:t> t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sample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noise</a:t>
            </a:r>
            <a:r>
              <a:rPr lang="de-CH" dirty="0"/>
              <a:t> and </a:t>
            </a:r>
            <a:r>
              <a:rPr lang="de-CH" dirty="0" err="1"/>
              <a:t>add</a:t>
            </a:r>
            <a:r>
              <a:rPr lang="de-CH" dirty="0"/>
              <a:t> the </a:t>
            </a:r>
            <a:r>
              <a:rPr lang="de-CH" dirty="0" err="1"/>
              <a:t>amount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noise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the initial </a:t>
            </a:r>
            <a:r>
              <a:rPr lang="de-CH" dirty="0" err="1"/>
              <a:t>timepoint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the </a:t>
            </a:r>
            <a:r>
              <a:rPr lang="de-CH" dirty="0" err="1"/>
              <a:t>diffusion</a:t>
            </a:r>
            <a:r>
              <a:rPr lang="de-CH" dirty="0"/>
              <a:t> </a:t>
            </a:r>
            <a:r>
              <a:rPr lang="de-CH" dirty="0" err="1"/>
              <a:t>process</a:t>
            </a:r>
            <a:r>
              <a:rPr lang="de-CH" dirty="0"/>
              <a:t> and </a:t>
            </a:r>
            <a:r>
              <a:rPr lang="de-CH" dirty="0" err="1"/>
              <a:t>let</a:t>
            </a:r>
            <a:r>
              <a:rPr lang="de-CH" dirty="0"/>
              <a:t> 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refine</a:t>
            </a:r>
            <a:r>
              <a:rPr lang="de-CH" dirty="0"/>
              <a:t> the </a:t>
            </a:r>
            <a:r>
              <a:rPr lang="de-CH" dirty="0" err="1"/>
              <a:t>coarse</a:t>
            </a:r>
            <a:r>
              <a:rPr lang="de-CH" dirty="0"/>
              <a:t> </a:t>
            </a:r>
            <a:r>
              <a:rPr lang="de-CH" dirty="0" err="1"/>
              <a:t>lesion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886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Regarding lesion filling, we asked ourself whether the existing mask distribution was sufficient.</a:t>
            </a:r>
          </a:p>
          <a:p>
            <a:r>
              <a:rPr lang="en-GB" dirty="0"/>
              <a:t>We therefore enriched our mask dataset by synthetic random circles. We know that these are unrealistic masks, but they increased the diversity of our mask dataset. We wanted to </a:t>
            </a:r>
            <a:r>
              <a:rPr lang="en-GB" dirty="0" err="1"/>
              <a:t>analyze</a:t>
            </a:r>
            <a:r>
              <a:rPr lang="en-GB" dirty="0"/>
              <a:t> how these masks influence the performance.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586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 used a classical </a:t>
            </a:r>
            <a:r>
              <a:rPr lang="en-GB" dirty="0" err="1"/>
              <a:t>unet</a:t>
            </a:r>
            <a:r>
              <a:rPr lang="en-GB" dirty="0"/>
              <a:t> architecture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Problem is that 3D MRI are too big to fit </a:t>
            </a:r>
          </a:p>
          <a:p>
            <a:pPr marL="171450" indent="-171450">
              <a:buFontTx/>
              <a:buChar char="-"/>
            </a:pPr>
            <a:r>
              <a:rPr lang="en-GB" dirty="0"/>
              <a:t>transversal slices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To improve the consistency</a:t>
            </a:r>
          </a:p>
          <a:p>
            <a:pPr marL="171450" indent="-171450">
              <a:buFontTx/>
              <a:buChar char="-"/>
            </a:pPr>
            <a:r>
              <a:rPr lang="en-GB" dirty="0"/>
              <a:t>After every 2D convolution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1D conv in direction of the batch. So for one specific pixel it does a 1D convolution through the batch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79057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Divide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parts</a:t>
            </a:r>
            <a:r>
              <a:rPr lang="de-CH" dirty="0"/>
              <a:t>: </a:t>
            </a: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filling</a:t>
            </a:r>
            <a:r>
              <a:rPr lang="de-CH" dirty="0"/>
              <a:t> and </a:t>
            </a: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synthesis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235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RePaint</a:t>
            </a:r>
            <a:r>
              <a:rPr lang="de-CH" dirty="0"/>
              <a:t> </a:t>
            </a:r>
            <a:r>
              <a:rPr lang="de-CH" dirty="0" err="1"/>
              <a:t>achieves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inpainting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But </a:t>
            </a:r>
            <a:r>
              <a:rPr lang="de-CH" dirty="0" err="1"/>
              <a:t>with</a:t>
            </a:r>
            <a:r>
              <a:rPr lang="de-CH" dirty="0"/>
              <a:t> strong </a:t>
            </a:r>
            <a:r>
              <a:rPr lang="de-CH" dirty="0" err="1"/>
              <a:t>guidance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RePaint</a:t>
            </a:r>
            <a:r>
              <a:rPr lang="de-CH" dirty="0"/>
              <a:t> the </a:t>
            </a:r>
            <a:r>
              <a:rPr lang="de-CH" dirty="0" err="1"/>
              <a:t>underdevelopped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achieves</a:t>
            </a:r>
            <a:r>
              <a:rPr lang="de-CH" dirty="0"/>
              <a:t> good </a:t>
            </a:r>
            <a:r>
              <a:rPr lang="de-CH" dirty="0" err="1"/>
              <a:t>performance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inpainting</a:t>
            </a:r>
            <a:r>
              <a:rPr lang="de-CH" dirty="0"/>
              <a:t>.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027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Here </a:t>
            </a:r>
            <a:r>
              <a:rPr lang="de-CH" dirty="0" err="1"/>
              <a:t>we</a:t>
            </a:r>
            <a:r>
              <a:rPr lang="de-CH" dirty="0"/>
              <a:t> have an </a:t>
            </a:r>
            <a:r>
              <a:rPr lang="de-CH" dirty="0" err="1"/>
              <a:t>example</a:t>
            </a:r>
            <a:r>
              <a:rPr lang="de-CH" dirty="0"/>
              <a:t>,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multiple </a:t>
            </a:r>
            <a:r>
              <a:rPr lang="de-CH" dirty="0" err="1"/>
              <a:t>timepoints</a:t>
            </a:r>
            <a:r>
              <a:rPr lang="de-CH" dirty="0"/>
              <a:t> per </a:t>
            </a:r>
            <a:r>
              <a:rPr lang="de-CH" dirty="0" err="1"/>
              <a:t>patients</a:t>
            </a:r>
            <a:r>
              <a:rPr lang="de-CH" dirty="0"/>
              <a:t>. </a:t>
            </a:r>
          </a:p>
          <a:p>
            <a:r>
              <a:rPr lang="de-CH" dirty="0"/>
              <a:t>At the </a:t>
            </a:r>
            <a:r>
              <a:rPr lang="de-CH" dirty="0" err="1"/>
              <a:t>left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a MR-image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patient</a:t>
            </a:r>
            <a:r>
              <a:rPr lang="de-CH" dirty="0"/>
              <a:t> and on the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side</a:t>
            </a:r>
            <a:r>
              <a:rPr lang="de-CH" dirty="0"/>
              <a:t> ist the same </a:t>
            </a:r>
            <a:r>
              <a:rPr lang="de-CH" dirty="0" err="1"/>
              <a:t>patient</a:t>
            </a:r>
            <a:r>
              <a:rPr lang="de-CH" dirty="0"/>
              <a:t> </a:t>
            </a:r>
            <a:r>
              <a:rPr lang="de-CH" dirty="0" err="1"/>
              <a:t>couple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months</a:t>
            </a:r>
            <a:r>
              <a:rPr lang="de-CH" dirty="0"/>
              <a:t> </a:t>
            </a:r>
            <a:r>
              <a:rPr lang="de-CH" dirty="0" err="1"/>
              <a:t>later</a:t>
            </a:r>
            <a:r>
              <a:rPr lang="de-CH" dirty="0"/>
              <a:t>. </a:t>
            </a:r>
          </a:p>
          <a:p>
            <a:r>
              <a:rPr lang="de-CH" dirty="0"/>
              <a:t>And he </a:t>
            </a:r>
            <a:r>
              <a:rPr lang="de-CH" dirty="0" err="1"/>
              <a:t>developped</a:t>
            </a:r>
            <a:r>
              <a:rPr lang="de-CH" dirty="0"/>
              <a:t> a </a:t>
            </a:r>
            <a:r>
              <a:rPr lang="de-CH" dirty="0" err="1"/>
              <a:t>lesion</a:t>
            </a:r>
            <a:r>
              <a:rPr lang="de-CH" dirty="0"/>
              <a:t> at the </a:t>
            </a:r>
            <a:r>
              <a:rPr lang="de-CH" dirty="0" err="1"/>
              <a:t>location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the </a:t>
            </a:r>
            <a:r>
              <a:rPr lang="de-CH" dirty="0" err="1"/>
              <a:t>white</a:t>
            </a:r>
            <a:r>
              <a:rPr lang="de-CH" dirty="0"/>
              <a:t> </a:t>
            </a:r>
            <a:r>
              <a:rPr lang="de-CH" dirty="0" err="1"/>
              <a:t>arrow</a:t>
            </a:r>
            <a:r>
              <a:rPr lang="de-CH" dirty="0"/>
              <a:t>.</a:t>
            </a:r>
          </a:p>
          <a:p>
            <a:r>
              <a:rPr lang="de-CH" dirty="0"/>
              <a:t>I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the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and the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the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inpaint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lesion</a:t>
            </a:r>
            <a:r>
              <a:rPr lang="de-CH" dirty="0"/>
              <a:t>.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the </a:t>
            </a:r>
            <a:r>
              <a:rPr lang="de-CH" dirty="0" err="1"/>
              <a:t>result</a:t>
            </a:r>
            <a:r>
              <a:rPr lang="de-CH" dirty="0"/>
              <a:t> in the </a:t>
            </a:r>
            <a:r>
              <a:rPr lang="de-CH" dirty="0" err="1"/>
              <a:t>middle</a:t>
            </a:r>
            <a:r>
              <a:rPr lang="de-CH" dirty="0"/>
              <a:t>.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1165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confirms the authenticity of the synthetic lesions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549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significant challenge we encountered was the model tried to remove the coarse lesion. </a:t>
            </a:r>
          </a:p>
          <a:p>
            <a:r>
              <a:rPr lang="en-GB" dirty="0"/>
              <a:t>We could partially avoid this by adjusting the initial timestep and lesion intensity, but we were unable to achieve consistently satisfactory results.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016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Classic </a:t>
            </a:r>
            <a:r>
              <a:rPr lang="de-CH" dirty="0" err="1"/>
              <a:t>procedure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7932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287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9425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e-CH" dirty="0"/>
              <a:t>Divide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parts</a:t>
            </a:r>
            <a:r>
              <a:rPr lang="de-CH" dirty="0"/>
              <a:t>: </a:t>
            </a: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filling</a:t>
            </a:r>
            <a:r>
              <a:rPr lang="de-CH" dirty="0"/>
              <a:t> and </a:t>
            </a: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synthesis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930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especially because neuroradiology could not recognise them. 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512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28388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063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332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Dark </a:t>
            </a:r>
            <a:r>
              <a:rPr lang="en-US" noProof="0" dirty="0"/>
              <a:t>spots</a:t>
            </a:r>
            <a:r>
              <a:rPr lang="de-CH" dirty="0"/>
              <a:t> </a:t>
            </a:r>
            <a:r>
              <a:rPr lang="de-CH" dirty="0" err="1"/>
              <a:t>around</a:t>
            </a:r>
            <a:r>
              <a:rPr lang="de-CH" dirty="0"/>
              <a:t> the </a:t>
            </a:r>
            <a:r>
              <a:rPr lang="de-CH" dirty="0" err="1"/>
              <a:t>ventricles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Lesion</a:t>
            </a:r>
            <a:r>
              <a:rPr lang="de-CH" dirty="0"/>
              <a:t> </a:t>
            </a:r>
            <a:r>
              <a:rPr lang="de-CH" dirty="0" err="1"/>
              <a:t>filling</a:t>
            </a:r>
            <a:r>
              <a:rPr lang="de-CH" dirty="0"/>
              <a:t> was simple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brain</a:t>
            </a:r>
            <a:r>
              <a:rPr lang="de-CH" dirty="0"/>
              <a:t> </a:t>
            </a:r>
            <a:r>
              <a:rPr lang="de-CH" dirty="0" err="1"/>
              <a:t>segmentation</a:t>
            </a:r>
            <a:r>
              <a:rPr lang="de-CH" dirty="0"/>
              <a:t> and </a:t>
            </a:r>
            <a:r>
              <a:rPr lang="de-CH" dirty="0" err="1"/>
              <a:t>fill</a:t>
            </a:r>
            <a:r>
              <a:rPr lang="de-CH" dirty="0"/>
              <a:t> in </a:t>
            </a:r>
            <a:r>
              <a:rPr lang="de-CH" dirty="0" err="1"/>
              <a:t>randome</a:t>
            </a:r>
            <a:r>
              <a:rPr lang="de-CH" dirty="0"/>
              <a:t> </a:t>
            </a:r>
            <a:r>
              <a:rPr lang="de-CH" dirty="0" err="1"/>
              <a:t>white</a:t>
            </a:r>
            <a:r>
              <a:rPr lang="de-CH" dirty="0"/>
              <a:t> matter </a:t>
            </a:r>
            <a:r>
              <a:rPr lang="de-CH" dirty="0" err="1"/>
              <a:t>intensities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016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recent years, deep learning has emerged as a powerful tool in medical image analysis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290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422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432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689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90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sample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/>
              <a:t>brain</a:t>
            </a:r>
            <a:r>
              <a:rPr lang="de-CH" dirty="0"/>
              <a:t> </a:t>
            </a:r>
            <a:r>
              <a:rPr lang="de-CH" dirty="0" err="1"/>
              <a:t>mri</a:t>
            </a:r>
            <a:r>
              <a:rPr lang="de-CH" dirty="0"/>
              <a:t>, but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a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/>
              <a:t>brain</a:t>
            </a:r>
            <a:r>
              <a:rPr lang="de-CH" dirty="0"/>
              <a:t> </a:t>
            </a:r>
            <a:r>
              <a:rPr lang="de-CH" dirty="0" err="1"/>
              <a:t>mri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inpaint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own mr-image</a:t>
            </a:r>
          </a:p>
          <a:p>
            <a:pPr marL="171450" indent="-171450">
              <a:buFontTx/>
              <a:buChar char="-"/>
            </a:pPr>
            <a:r>
              <a:rPr lang="en-GB" dirty="0"/>
              <a:t>Outside the mask, the pixels are replaced with the original image, and inside the mask, the model </a:t>
            </a:r>
            <a:r>
              <a:rPr lang="en-GB" dirty="0" err="1"/>
              <a:t>inpaints</a:t>
            </a:r>
            <a:r>
              <a:rPr lang="en-GB" dirty="0"/>
              <a:t> some realistic content fitting the outside, which in our case would be inpainting white matter. </a:t>
            </a:r>
          </a:p>
          <a:p>
            <a:pPr marL="171450" indent="-171450">
              <a:buFontTx/>
              <a:buChar char="-"/>
            </a:pPr>
            <a:r>
              <a:rPr lang="de-CH" dirty="0"/>
              <a:t>Advantages: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free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, </a:t>
            </a:r>
            <a:r>
              <a:rPr lang="de-CH" dirty="0" err="1"/>
              <a:t>tumor</a:t>
            </a:r>
            <a:r>
              <a:rPr lang="de-CH" dirty="0"/>
              <a:t> </a:t>
            </a:r>
            <a:r>
              <a:rPr lang="de-CH" dirty="0" err="1"/>
              <a:t>mask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561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1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../media/image4.jpeg"/><Relationship Id="rId4" Type="http://schemas.openxmlformats.org/officeDocument/2006/relationships/tags" Target="../tags/tag22.xml"/><Relationship Id="rId9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 Titel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 lang="de-DE" sz="2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717496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987574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</p:spTree>
    <p:extLst>
      <p:ext uri="{BB962C8B-B14F-4D97-AF65-F5344CB8AC3E}">
        <p14:creationId xmlns:p14="http://schemas.microsoft.com/office/powerpoint/2010/main" val="339214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b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238250"/>
            <a:ext cx="9144000" cy="374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de-DE" sz="2800" kern="1200" spc="-15" dirty="0">
                <a:solidFill>
                  <a:srgbClr val="E600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654419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: Kapiteltre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238250"/>
            <a:ext cx="9144000" cy="374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de-DE" sz="2800" kern="1200" spc="-15" dirty="0">
                <a:solidFill>
                  <a:srgbClr val="E600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21882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14C16497-A32C-7C4C-AA22-3A67A5394F28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UniBE</a:t>
            </a:r>
            <a:r>
              <a:rPr lang="de-DE" dirty="0"/>
              <a:t> PowerPoint Präsentation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8497A-C10F-C242-9121-2FA1817FF8DE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2203200"/>
            <a:ext cx="7020000" cy="90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2800" dirty="0">
                <a:latin typeface="Arial" panose="020B0604020202020204" pitchFamily="34" charset="0"/>
                <a:cs typeface="Arial" panose="020B0604020202020204" pitchFamily="34" charset="0"/>
              </a:rPr>
              <a:t>Guidelines und Vorlagen: Mini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46D8A-2D5D-3944-B02F-74314F7A516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356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Abteilung Marketing und 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8769F7C-1529-394B-918C-BF53204833A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40000" y="383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Kontakt: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kommunikation@unibe.ch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Tel. +41 31 631 80 44</a:t>
            </a:r>
          </a:p>
        </p:txBody>
      </p:sp>
    </p:spTree>
    <p:extLst>
      <p:ext uri="{BB962C8B-B14F-4D97-AF65-F5344CB8AC3E}">
        <p14:creationId xmlns:p14="http://schemas.microsoft.com/office/powerpoint/2010/main" val="53875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Ressourc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Guidelines</a:t>
            </a:r>
          </a:p>
        </p:txBody>
      </p:sp>
      <p:sp>
        <p:nvSpPr>
          <p:cNvPr id="16" name="Titelplatzhalter 14">
            <a:extLst>
              <a:ext uri="{FF2B5EF4-FFF2-40B4-BE49-F238E27FC236}">
                <a16:creationId xmlns:a16="http://schemas.microsoft.com/office/drawing/2014/main" id="{42BFD9EF-F981-634F-ACF1-E740654460D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Auszeichnungen</a:t>
            </a:r>
          </a:p>
        </p:txBody>
      </p:sp>
      <p:sp>
        <p:nvSpPr>
          <p:cNvPr id="18" name="Titelplatzhalter 14">
            <a:extLst>
              <a:ext uri="{FF2B5EF4-FFF2-40B4-BE49-F238E27FC236}">
                <a16:creationId xmlns:a16="http://schemas.microsoft.com/office/drawing/2014/main" id="{5C76C480-E04E-D446-BBD5-9313C9BAB51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200150"/>
            <a:ext cx="7020000" cy="56425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de-DE" sz="1600" dirty="0">
                <a:solidFill>
                  <a:schemeClr val="tx1"/>
                </a:solidFill>
              </a:rPr>
              <a:t>Kopieren und Einfügen Piktogramme mit/ohne Definition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Wenn Sie einen Inhalt besonders betonen oder sonst hervorheben wollen, stehen Ihnen 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folgende Piktogramme zur Verfügung. Sie können sie mit oder ohne Text verwenden.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37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lines: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 3</a:t>
            </a:r>
          </a:p>
        </p:txBody>
      </p:sp>
      <p:sp>
        <p:nvSpPr>
          <p:cNvPr id="5" name="Titelplatzhalter 14">
            <a:extLst>
              <a:ext uri="{FF2B5EF4-FFF2-40B4-BE49-F238E27FC236}">
                <a16:creationId xmlns:a16="http://schemas.microsoft.com/office/drawing/2014/main" id="{E84A9D7B-50BC-C44F-8802-31714A1943F3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Logo, Schrift, Farben und Typografie</a:t>
            </a:r>
          </a:p>
        </p:txBody>
      </p:sp>
      <p:sp>
        <p:nvSpPr>
          <p:cNvPr id="6" name="Titelplatzhalter 14">
            <a:extLst>
              <a:ext uri="{FF2B5EF4-FFF2-40B4-BE49-F238E27FC236}">
                <a16:creationId xmlns:a16="http://schemas.microsoft.com/office/drawing/2014/main" id="{EC272DF7-D34D-7546-A5CD-0E955FBF002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350000"/>
            <a:ext cx="6480000" cy="36163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chemeClr val="tx1"/>
                </a:solidFill>
              </a:rPr>
              <a:t>UniBe</a:t>
            </a:r>
            <a:r>
              <a:rPr lang="de-DE" sz="1400" dirty="0">
                <a:solidFill>
                  <a:schemeClr val="tx1"/>
                </a:solidFill>
              </a:rPr>
              <a:t> Logo ist </a:t>
            </a:r>
            <a:r>
              <a:rPr lang="de-DE" sz="1400" b="1" dirty="0">
                <a:solidFill>
                  <a:schemeClr val="tx1"/>
                </a:solidFill>
              </a:rPr>
              <a:t>immer</a:t>
            </a:r>
            <a:r>
              <a:rPr lang="de-DE" sz="1400" dirty="0">
                <a:solidFill>
                  <a:schemeClr val="tx1"/>
                </a:solidFill>
              </a:rPr>
              <a:t> sichtbar oben rechts auf den Inhalt Folien positioniert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Schrift Familie: Arial</a:t>
            </a:r>
          </a:p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rgbClr val="E6002E"/>
                </a:solidFill>
              </a:rPr>
              <a:t>UniBe</a:t>
            </a:r>
            <a:r>
              <a:rPr lang="de-DE" sz="1400" dirty="0">
                <a:solidFill>
                  <a:srgbClr val="E6002E"/>
                </a:solidFill>
              </a:rPr>
              <a:t> Rot: R:230 G:0 B:46  |  HEX: #E6002E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Hintergrund Grau: R:217 G:217 B:217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Media Platzhalter 1:1 = 25.4 (b) x 8.5 (h) cm, 144 dpi</a:t>
            </a:r>
          </a:p>
          <a:p>
            <a:pPr>
              <a:lnSpc>
                <a:spcPts val="1800"/>
              </a:lnSpc>
            </a:pPr>
            <a:endParaRPr lang="de-DE" sz="1400" dirty="0">
              <a:solidFill>
                <a:schemeClr val="tx1"/>
              </a:solidFill>
            </a:endParaRP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</a:rPr>
              <a:t>Typografie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Thema der Präsentation: Arial, 12pt.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rgbClr val="E6002E"/>
                </a:solidFill>
              </a:rPr>
              <a:t>Titel: Arial, 28/32pt., R:230 G:0 B:46, 1 Zeile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Untertitel: Arial, 28/32pt., </a:t>
            </a:r>
            <a:r>
              <a:rPr lang="de-DE" sz="1200" b="0" dirty="0">
                <a:solidFill>
                  <a:srgbClr val="000000"/>
                </a:solidFill>
              </a:rPr>
              <a:t>max. 2 Zeilen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Moderator und Organisationseinheit: Arial Fett, 14pt.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Datum und Präsentationsort: Arial, 12pt.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Inhalt Nr. XY: Arial, 20/24pt.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Aussage XY: Arial Fett,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XY: Arial,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Ebene: Arial, 20pt., 18pt., 16pt.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525E251-FD30-C74A-99DE-8B05E2B3939A}"/>
              </a:ext>
            </a:extLst>
          </p:cNvPr>
          <p:cNvCxnSpPr>
            <a:cxnSpLocks noGrp="1" noSelect="1" noRot="1" noMove="1" noResize="1" noEditPoints="1" noAdjustHandles="1" noChangeArrowheads="1" noChangeShapeType="1"/>
          </p:cNvCxnSpPr>
          <p:nvPr userDrawn="1">
            <p:custDataLst>
              <p:tags r:id="rId4"/>
            </p:custDataLst>
          </p:nvPr>
        </p:nvCxnSpPr>
        <p:spPr>
          <a:xfrm>
            <a:off x="540000" y="2988000"/>
            <a:ext cx="648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96329C5F-757A-794E-BBCE-F3CC105898C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5"/>
            </p:custDataLst>
          </p:nvPr>
        </p:nvSpPr>
        <p:spPr>
          <a:xfrm>
            <a:off x="7920000" y="1350000"/>
            <a:ext cx="1219200" cy="8889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1000"/>
              </a:lnSpc>
            </a:pPr>
            <a:r>
              <a:rPr lang="de-DE" sz="800" b="1" dirty="0">
                <a:solidFill>
                  <a:schemeClr val="tx1"/>
                </a:solidFill>
              </a:rPr>
              <a:t>Kontakt</a:t>
            </a:r>
            <a:endParaRPr lang="de-DE" sz="800" b="0" dirty="0">
              <a:solidFill>
                <a:schemeClr val="tx1"/>
              </a:solidFill>
            </a:endParaRP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Fragen zu den </a:t>
            </a:r>
            <a:r>
              <a:rPr lang="de-DE" sz="800" b="0" dirty="0" err="1">
                <a:solidFill>
                  <a:schemeClr val="tx1"/>
                </a:solidFill>
              </a:rPr>
              <a:t>UniBE</a:t>
            </a:r>
            <a:r>
              <a:rPr lang="de-DE" sz="800" b="0" dirty="0">
                <a:solidFill>
                  <a:schemeClr val="tx1"/>
                </a:solidFill>
              </a:rPr>
              <a:t> PowerPoint Vorlagen: 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kommunikation</a:t>
            </a:r>
            <a:r>
              <a:rPr lang="de-DE" sz="800" b="0" dirty="0">
                <a:solidFill>
                  <a:schemeClr val="tx1"/>
                </a:solidFill>
              </a:rPr>
              <a:t>@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unibe.ch</a:t>
            </a:r>
            <a:r>
              <a:rPr lang="de-DE" sz="800" b="0" dirty="0">
                <a:solidFill>
                  <a:schemeClr val="tx1"/>
                </a:solidFill>
              </a:rPr>
              <a:t> oder </a:t>
            </a: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Tel. + 41 31 631 80 44</a:t>
            </a:r>
          </a:p>
          <a:p>
            <a:pPr>
              <a:lnSpc>
                <a:spcPts val="1000"/>
              </a:lnSpc>
            </a:pPr>
            <a:endParaRPr lang="de-DE" sz="8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C2E508-06CA-D64A-A4D9-AAF3FB62D70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91" y="1832535"/>
            <a:ext cx="697217" cy="99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E28F87-7B73-E341-9972-6E84FF1109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66" y="1836735"/>
            <a:ext cx="656454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: Titel-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3562350"/>
            <a:ext cx="7020000" cy="166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3834000"/>
            <a:ext cx="7020000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2203200"/>
            <a:ext cx="7020000" cy="90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28/32pt., </a:t>
            </a:r>
            <a:br>
              <a:rPr lang="de-DE" dirty="0"/>
            </a:br>
            <a:r>
              <a:rPr lang="de-DE" dirty="0"/>
              <a:t>schwarz, max. 2 Zeilen) </a:t>
            </a:r>
          </a:p>
        </p:txBody>
      </p:sp>
      <p:sp>
        <p:nvSpPr>
          <p:cNvPr id="13" name="Titelplatzhalter 14">
            <a:extLst>
              <a:ext uri="{FF2B5EF4-FFF2-40B4-BE49-F238E27FC236}">
                <a16:creationId xmlns:a16="http://schemas.microsoft.com/office/drawing/2014/main" id="{A4657668-A8BC-5644-AAC4-0A0F9B6AD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/>
            </a:lvl1pPr>
          </a:lstStyle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</a:t>
            </a:r>
          </a:p>
        </p:txBody>
      </p:sp>
    </p:spTree>
    <p:extLst>
      <p:ext uri="{BB962C8B-B14F-4D97-AF65-F5344CB8AC3E}">
        <p14:creationId xmlns:p14="http://schemas.microsoft.com/office/powerpoint/2010/main" val="3911607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36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138816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1313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240398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CH" spc="-15" dirty="0"/>
              <a:t>Vielen Dank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pc="20" dirty="0">
                <a:solidFill>
                  <a:srgbClr val="231F20"/>
                </a:solidFill>
              </a:rPr>
              <a:t>für Ihre 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2863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695934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>
            <a:spLocks noGrp="1"/>
          </p:cNvSpPr>
          <p:nvPr>
            <p:ph type="pic" idx="2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‹Nr.›</a:t>
            </a:fld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568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3D9CA7-554C-46EC-BEAB-CB2090EEB6FF}" type="slidenum">
              <a:rPr lang="de-CH"/>
              <a:pPr/>
              <a:t>‹Nr.›</a:t>
            </a:fld>
            <a:endParaRPr lang="de-CH" sz="1050"/>
          </a:p>
        </p:txBody>
      </p:sp>
    </p:spTree>
    <p:extLst>
      <p:ext uri="{BB962C8B-B14F-4D97-AF65-F5344CB8AC3E}">
        <p14:creationId xmlns:p14="http://schemas.microsoft.com/office/powerpoint/2010/main" val="44855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 Titel-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3562350"/>
            <a:ext cx="7020000" cy="166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3834000"/>
            <a:ext cx="7020000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2203200"/>
            <a:ext cx="7020000" cy="90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28/32pt., </a:t>
            </a:r>
            <a:br>
              <a:rPr lang="de-DE" dirty="0"/>
            </a:br>
            <a:r>
              <a:rPr lang="de-DE" dirty="0"/>
              <a:t>schwarz, max. 2 Zeilen) </a:t>
            </a:r>
          </a:p>
        </p:txBody>
      </p:sp>
      <p:sp>
        <p:nvSpPr>
          <p:cNvPr id="13" name="Titelplatzhalter 14">
            <a:extLst>
              <a:ext uri="{FF2B5EF4-FFF2-40B4-BE49-F238E27FC236}">
                <a16:creationId xmlns:a16="http://schemas.microsoft.com/office/drawing/2014/main" id="{A4657668-A8BC-5644-AAC4-0A0F9B6AD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/>
            </a:lvl1pPr>
          </a:lstStyle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</a:t>
            </a:r>
          </a:p>
        </p:txBody>
      </p:sp>
    </p:spTree>
    <p:extLst>
      <p:ext uri="{BB962C8B-B14F-4D97-AF65-F5344CB8AC3E}">
        <p14:creationId xmlns:p14="http://schemas.microsoft.com/office/powerpoint/2010/main" val="4118817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: Text mit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1D29C109-B214-AE6A-6804-3079AB61B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01E3A20E-1E28-178F-4BF3-BE5F2FAB13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C88B7BCB-1127-A803-8F8E-0E08E0CEE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</p:spPr>
        <p:txBody>
          <a:bodyPr/>
          <a:lstStyle/>
          <a:p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EF051D71-3F3C-6B4C-FB36-DE53BC393F7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de-CH" dirty="0"/>
              <a:t>Untertitel</a:t>
            </a:r>
            <a:endParaRPr lang="en-GB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4765CFD2-D403-FF62-D8D7-4241B34EC5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8AA7BA09-E47E-9D26-D531-70564C524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000" y="2160000"/>
            <a:ext cx="3688154" cy="50482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en-GB" sz="16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285750" marR="0" lvl="0" indent="-28575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</a:t>
            </a:r>
            <a:r>
              <a:rPr lang="de-CH" dirty="0"/>
              <a:t>Inhalt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26" name="Textplatzhalter 24">
            <a:extLst>
              <a:ext uri="{FF2B5EF4-FFF2-40B4-BE49-F238E27FC236}">
                <a16:creationId xmlns:a16="http://schemas.microsoft.com/office/drawing/2014/main" id="{FD0055C6-94B1-22DE-B04F-667D1D49CE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04680" y="4517587"/>
            <a:ext cx="3688154" cy="25241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GB" sz="1100" i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Quelle</a:t>
            </a:r>
            <a:endParaRPr lang="en-GB" dirty="0"/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3708A4DB-2E4B-3798-80D9-9C0777B4D32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879212" y="2188818"/>
            <a:ext cx="3688154" cy="2328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CH" dirty="0"/>
              <a:t>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16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66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10926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414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3777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4233781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3777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2157838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ags" Target="../tags/tag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7.xml"/><Relationship Id="rId9" Type="http://schemas.openxmlformats.org/officeDocument/2006/relationships/tags" Target="../tags/tag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ags" Target="../tags/tag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slideLayout" Target="../slideLayouts/slideLayout14.xml"/><Relationship Id="rId7" Type="http://schemas.openxmlformats.org/officeDocument/2006/relationships/tags" Target="../tags/tag10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9.xml"/><Relationship Id="rId5" Type="http://schemas.openxmlformats.org/officeDocument/2006/relationships/theme" Target="../theme/theme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>
            <a:extLst>
              <a:ext uri="{FF2B5EF4-FFF2-40B4-BE49-F238E27FC236}">
                <a16:creationId xmlns:a16="http://schemas.microsoft.com/office/drawing/2014/main" id="{672FFD4B-953E-1948-9D3C-E799629962F0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0000"/>
            <a:ext cx="460375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4249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4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 A:  (Arial 28pt., rot, max. 1 Zeile) </a:t>
            </a:r>
          </a:p>
        </p:txBody>
      </p:sp>
      <p:pic>
        <p:nvPicPr>
          <p:cNvPr id="8" name="Bild 5">
            <a:extLst>
              <a:ext uri="{FF2B5EF4-FFF2-40B4-BE49-F238E27FC236}">
                <a16:creationId xmlns:a16="http://schemas.microsoft.com/office/drawing/2014/main" id="{8EF88773-CF19-0446-8E72-82C3FC2CA652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12881F-CE46-AE9E-8E77-B68834189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0350"/>
            <a:ext cx="611200" cy="6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85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5" r:id="rId2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de-DE" sz="28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pos="336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5" orient="horz" pos="631" userDrawn="1">
          <p15:clr>
            <a:srgbClr val="F26B43"/>
          </p15:clr>
        </p15:guide>
        <p15:guide id="21" orient="horz" pos="1208" userDrawn="1">
          <p15:clr>
            <a:srgbClr val="F26B43"/>
          </p15:clr>
        </p15:guide>
        <p15:guide id="22" orient="horz" pos="47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 </a:t>
            </a:r>
          </a:p>
        </p:txBody>
      </p:sp>
      <p:pic>
        <p:nvPicPr>
          <p:cNvPr id="4" name="Bild 5">
            <a:extLst>
              <a:ext uri="{FF2B5EF4-FFF2-40B4-BE49-F238E27FC236}">
                <a16:creationId xmlns:a16="http://schemas.microsoft.com/office/drawing/2014/main" id="{FCC3D389-9973-964B-91ED-5643E78F35AA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3AD45-866C-A56E-C7F6-75C0A62A57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0350"/>
            <a:ext cx="611200" cy="6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70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84" userDrawn="1">
          <p15:clr>
            <a:srgbClr val="F26B43"/>
          </p15:clr>
        </p15:guide>
        <p15:guide id="2" pos="336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orient="horz" pos="1432" userDrawn="1">
          <p15:clr>
            <a:srgbClr val="F26B43"/>
          </p15:clr>
        </p15:guide>
        <p15:guide id="12" orient="horz" pos="22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‹Nr.›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62F13-66BD-B408-3BB1-93220C9A4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0350"/>
            <a:ext cx="611200" cy="6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52" r:id="rId2"/>
    <p:sldLayoutId id="2147483688" r:id="rId3"/>
    <p:sldLayoutId id="2147483766" r:id="rId4"/>
    <p:sldLayoutId id="2147483754" r:id="rId5"/>
    <p:sldLayoutId id="2147483767" r:id="rId6"/>
    <p:sldLayoutId id="2147483785" r:id="rId7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 userDrawn="1">
          <p15:clr>
            <a:srgbClr val="F26B43"/>
          </p15:clr>
        </p15:guide>
        <p15:guide id="4" orient="horz" pos="1380" userDrawn="1">
          <p15:clr>
            <a:srgbClr val="F26B43"/>
          </p15:clr>
        </p15:guide>
        <p15:guide id="9" pos="2688" userDrawn="1">
          <p15:clr>
            <a:srgbClr val="F26B43"/>
          </p15:clr>
        </p15:guide>
        <p15:guide id="10" pos="30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9" orient="horz" pos="780" userDrawn="1">
          <p15:clr>
            <a:srgbClr val="F26B43"/>
          </p15:clr>
        </p15:guide>
        <p15:guide id="20" orient="horz" pos="189" userDrawn="1">
          <p15:clr>
            <a:srgbClr val="F26B43"/>
          </p15:clr>
        </p15:guide>
        <p15:guide id="24" orient="horz" pos="1213" userDrawn="1">
          <p15:clr>
            <a:srgbClr val="F26B43"/>
          </p15:clr>
        </p15:guide>
        <p15:guide id="25" orient="horz" pos="634" userDrawn="1">
          <p15:clr>
            <a:srgbClr val="F26B43"/>
          </p15:clr>
        </p15:guide>
        <p15:guide id="26" orient="horz" pos="472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31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‹Nr.›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AA0E4-7C2B-82F2-C9A5-093202C2F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0350"/>
            <a:ext cx="611200" cy="6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lang="de-DE" sz="2800" kern="1200" spc="-15" dirty="0">
          <a:solidFill>
            <a:srgbClr val="E6002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324" userDrawn="1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6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CH" sz="2800" kern="1200" dirty="0">
                <a:solidFill>
                  <a:srgbClr val="E6002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</a:t>
            </a:r>
            <a:endParaRPr lang="de-DE" dirty="0"/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6C5C4CF1-EFE9-DB4F-BB02-A27793C328E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5400000" y="5004000"/>
            <a:ext cx="3600000" cy="11285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© Copyright Kommunikation </a:t>
            </a:r>
            <a:r>
              <a:rPr lang="de-DE" dirty="0" err="1"/>
              <a:t>UniBE</a:t>
            </a:r>
            <a:r>
              <a:rPr lang="de-DE" dirty="0"/>
              <a:t>: Version 3.0, 11.2018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C6DE84E5-9B63-C34F-923D-EB0B80D7BF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8E5CF6-B2FF-3118-740F-FC3A545732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0350"/>
            <a:ext cx="611200" cy="6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05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58" r:id="rId3"/>
    <p:sldLayoutId id="2147483776" r:id="rId4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664" userDrawn="1">
          <p15:clr>
            <a:srgbClr val="F26B43"/>
          </p15:clr>
        </p15:guide>
        <p15:guide id="7" orient="horz" pos="634" userDrawn="1">
          <p15:clr>
            <a:srgbClr val="F26B43"/>
          </p15:clr>
        </p15:guide>
        <p15:guide id="9" orient="horz" pos="47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‹Nr.›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6AE483-8EE3-06D5-60C2-E50ABF6F2F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0350"/>
            <a:ext cx="611200" cy="6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4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189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nzenzuhr/Thesis_Diffusion_Lesions" TargetMode="External"/><Relationship Id="rId3" Type="http://schemas.openxmlformats.org/officeDocument/2006/relationships/slideLayout" Target="../slideLayouts/slideLayout10.xml"/><Relationship Id="rId7" Type="http://schemas.openxmlformats.org/officeDocument/2006/relationships/hyperlink" Target="mailto:vinzenz.uhr@gmail.co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vinzenzuhr/Thesis_Diffusion_Lesions" TargetMode="External"/><Relationship Id="rId4" Type="http://schemas.openxmlformats.org/officeDocument/2006/relationships/hyperlink" Target="mailto:vinzenz.uhr@gmail.co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de-CH" dirty="0"/>
              <a:t>Vinzenz Uhr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de-CH" dirty="0"/>
              <a:t>12.09.2024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2400" dirty="0"/>
              <a:t>Master Thesis Presentation</a:t>
            </a:r>
            <a:br>
              <a:rPr lang="en-US" sz="2400" dirty="0"/>
            </a:br>
            <a:r>
              <a:rPr lang="en-US" sz="2400" dirty="0"/>
              <a:t>Experts: PD Dr. Richard McKinley, Dr. Ivan Diaz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627534"/>
            <a:ext cx="7020000" cy="1492866"/>
          </a:xfrm>
        </p:spPr>
        <p:txBody>
          <a:bodyPr/>
          <a:lstStyle/>
          <a:p>
            <a:r>
              <a:rPr lang="en-GB" dirty="0">
                <a:solidFill>
                  <a:srgbClr val="E6002E"/>
                </a:solidFill>
              </a:rPr>
              <a:t>Diffusion-Based Filling and Synthesis of</a:t>
            </a:r>
            <a:br>
              <a:rPr lang="en-GB" dirty="0">
                <a:solidFill>
                  <a:srgbClr val="E6002E"/>
                </a:solidFill>
              </a:rPr>
            </a:br>
            <a:r>
              <a:rPr lang="en-GB" dirty="0">
                <a:solidFill>
                  <a:srgbClr val="E6002E"/>
                </a:solidFill>
              </a:rPr>
              <a:t>Multiple Sclerosis Lesions</a:t>
            </a:r>
            <a:endParaRPr lang="de-CH" dirty="0">
              <a:solidFill>
                <a:srgbClr val="E6002E"/>
              </a:solidFill>
            </a:endParaRPr>
          </a:p>
        </p:txBody>
      </p:sp>
      <p:pic>
        <p:nvPicPr>
          <p:cNvPr id="8" name="Grafik 7" descr="Ein Bild, das Text, Screenshot, Kreis, Entwurf enthält.&#10;&#10;Automatisch generierte Beschreibung">
            <a:extLst>
              <a:ext uri="{FF2B5EF4-FFF2-40B4-BE49-F238E27FC236}">
                <a16:creationId xmlns:a16="http://schemas.microsoft.com/office/drawing/2014/main" id="{7F74D624-BD97-59FC-51DD-DA1BAA60B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3258521"/>
            <a:ext cx="5508104" cy="13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90AC70-F308-1FB2-7BDC-4327328BF74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Lesion Filling Conditional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8C2D5F-363A-4338-2C9C-2192BD370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168A90-71EB-8A13-9DA5-79D6B472DA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B3F1939-6837-AFDF-F5F6-B89901A5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3E7A6E-6CEB-81DE-751D-FBB77E6B366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10</a:t>
            </a:fld>
            <a:endParaRPr lang="de-DE"/>
          </a:p>
        </p:txBody>
      </p:sp>
      <p:pic>
        <p:nvPicPr>
          <p:cNvPr id="12" name="Grafik 11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4387024-FC3F-B729-2173-31537CB62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705990"/>
            <a:ext cx="5584267" cy="314115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BB191DA-A63F-E9E3-56E5-9D7CC2402D94}"/>
              </a:ext>
            </a:extLst>
          </p:cNvPr>
          <p:cNvSpPr txBox="1"/>
          <p:nvPr/>
        </p:nvSpPr>
        <p:spPr>
          <a:xfrm>
            <a:off x="540000" y="4669945"/>
            <a:ext cx="2447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Training step of conditional model</a:t>
            </a:r>
          </a:p>
        </p:txBody>
      </p:sp>
    </p:spTree>
    <p:extLst>
      <p:ext uri="{BB962C8B-B14F-4D97-AF65-F5344CB8AC3E}">
        <p14:creationId xmlns:p14="http://schemas.microsoft.com/office/powerpoint/2010/main" val="350455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090A195-EEA0-D7C2-C714-459B7B9FAB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Lesion Filling Unconditional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DD2E82-044E-7CA5-4A53-E780E713F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a noise diffusion model without conditioning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RePaint [3] approach to condition the generation process by replacing pixels outside the mask with the MR-scan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46575C-CDDE-5429-3F2E-646AA8952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4721BC-E57C-F920-AB60-6AB2ACF23B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EDA950-4730-8B70-37C5-01240B11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FD0831-14A0-BE88-54C2-CC73CB119E9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082CEF2-0968-47D6-5F16-4427D7125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00" y="2190750"/>
            <a:ext cx="3727200" cy="15961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AF18F63-2210-CA37-B7FF-F8C7AD3A049A}"/>
              </a:ext>
            </a:extLst>
          </p:cNvPr>
          <p:cNvSpPr txBox="1"/>
          <p:nvPr/>
        </p:nvSpPr>
        <p:spPr>
          <a:xfrm>
            <a:off x="4872600" y="3842695"/>
            <a:ext cx="2447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RePaint sampling approach</a:t>
            </a:r>
          </a:p>
        </p:txBody>
      </p:sp>
    </p:spTree>
    <p:extLst>
      <p:ext uri="{BB962C8B-B14F-4D97-AF65-F5344CB8AC3E}">
        <p14:creationId xmlns:p14="http://schemas.microsoft.com/office/powerpoint/2010/main" val="45545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1FB33A-4F1F-D6D7-CFCA-38D902D8AB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Lesion Synthesis Conditional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A98172-E86A-73D9-4B5D-C3681D214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conditional lesion filling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distinction: Training target is inpainting WM lesions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251B38-92DA-BF08-13A5-F3942ED720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D7FDD0-FB92-99BF-9049-38838325C2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3C2C299-2E2C-4340-FF23-BE2688D2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F6AE9A-8B54-D48F-6C07-F3A5442C1A7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2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FF114A-F471-879B-83CF-7539296CCA5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Lesion Synthesis Unconditional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D5868CE0-7223-90C3-6AC6-54A39F242C9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 a noise diffusion model without conditioning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 coarse lesion to MR-image, add noise and start reverse diffusion process from timepoint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D5868CE0-7223-90C3-6AC6-54A39F242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 l="-3928" t="-2797" r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33E7B4-4D66-2512-5111-32E2D7B0B3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30B12FB-6C35-E57E-485F-016EE54A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	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A1058F-158B-9BEA-CDD1-F4C4B9D1A57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4820F1-DC5B-B3DC-B449-9EA56EDAC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90" b="14550"/>
          <a:stretch/>
        </p:blipFill>
        <p:spPr>
          <a:xfrm>
            <a:off x="4877999" y="3003798"/>
            <a:ext cx="3737235" cy="83638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F95E75F-0A0D-5EC9-5268-5D4331454DDE}"/>
              </a:ext>
            </a:extLst>
          </p:cNvPr>
          <p:cNvSpPr txBox="1"/>
          <p:nvPr/>
        </p:nvSpPr>
        <p:spPr>
          <a:xfrm>
            <a:off x="4872600" y="3842695"/>
            <a:ext cx="2447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Diffusion process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E6503CC-223E-2555-1D4A-E60FCE19630A}"/>
              </a:ext>
            </a:extLst>
          </p:cNvPr>
          <p:cNvCxnSpPr/>
          <p:nvPr/>
        </p:nvCxnSpPr>
        <p:spPr>
          <a:xfrm>
            <a:off x="6732240" y="2643758"/>
            <a:ext cx="0" cy="36004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BBFDF-F8A9-CAB0-829A-E454B4EF956F}"/>
                  </a:ext>
                </a:extLst>
              </p:cNvPr>
              <p:cNvSpPr txBox="1"/>
              <p:nvPr/>
            </p:nvSpPr>
            <p:spPr>
              <a:xfrm>
                <a:off x="6282854" y="2342637"/>
                <a:ext cx="898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200" dirty="0" err="1"/>
                  <a:t>timepoint</a:t>
                </a:r>
                <a:r>
                  <a:rPr lang="de-CH" sz="1200" dirty="0"/>
                  <a:t> </a:t>
                </a:r>
                <a14:m>
                  <m:oMath xmlns:m="http://schemas.openxmlformats.org/officeDocument/2006/math">
                    <m:r>
                      <a:rPr lang="de-CH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BBFDF-F8A9-CAB0-829A-E454B4EF9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854" y="2342637"/>
                <a:ext cx="898772" cy="276999"/>
              </a:xfrm>
              <a:prstGeom prst="rect">
                <a:avLst/>
              </a:prstGeom>
              <a:blipFill>
                <a:blip r:embed="rId5"/>
                <a:stretch>
                  <a:fillRect l="-68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43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DA45BA-EB53-F141-79D3-9BC73200D74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Lesion Synthesis Unconditional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42F9B3-723E-D896-F3A5-54D2B7FDBF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203BCD9-4A4A-EA09-205C-88DA6148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C873FA-5C5C-B616-2BFC-46E27AA46A3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14</a:t>
            </a:fld>
            <a:endParaRPr lang="de-DE"/>
          </a:p>
        </p:txBody>
      </p:sp>
      <p:pic>
        <p:nvPicPr>
          <p:cNvPr id="9" name="Grafik 8" descr="Ein Bild, das Text, Diagramm, Screenshot, Design enthält.&#10;&#10;Automatisch generierte Beschreibung">
            <a:extLst>
              <a:ext uri="{FF2B5EF4-FFF2-40B4-BE49-F238E27FC236}">
                <a16:creationId xmlns:a16="http://schemas.microsoft.com/office/drawing/2014/main" id="{8E9029F9-4015-5582-1956-E68E9B258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9" y="1659600"/>
            <a:ext cx="8208465" cy="310215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2ADBCB-510A-B29B-2914-B9FF28983288}"/>
              </a:ext>
            </a:extLst>
          </p:cNvPr>
          <p:cNvSpPr txBox="1"/>
          <p:nvPr/>
        </p:nvSpPr>
        <p:spPr>
          <a:xfrm>
            <a:off x="467544" y="4731990"/>
            <a:ext cx="2808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Unconditional lesion synthesis pipeline</a:t>
            </a:r>
          </a:p>
        </p:txBody>
      </p:sp>
    </p:spTree>
    <p:extLst>
      <p:ext uri="{BB962C8B-B14F-4D97-AF65-F5344CB8AC3E}">
        <p14:creationId xmlns:p14="http://schemas.microsoft.com/office/powerpoint/2010/main" val="360995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C180E44-A007-02DE-74D3-CB010867633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A21712-9578-6C07-A6B6-036D59C98F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datasets with healthy and MS patients with lesions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T1w and FLAIR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Binary lesion masks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Synthetic random circle masks for lesion filling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1E417F-643B-DB9F-FC69-844615537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E7DD8C-CDC9-205E-29D6-751BE6427F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4B36CD-909F-5593-3601-F4D3264F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Datasets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FFC272-19B2-E881-66B9-C1B071BC61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1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851AC0A-9E82-2862-2F88-A82E472F42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8FC54C-F0BC-C890-5987-702457D509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2190750"/>
            <a:ext cx="3727200" cy="885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2D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Pseudo 3D U-Net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0E8B98-365A-6570-64FA-503E1D058E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595FB6-453B-F5F4-5D2C-3603ADC033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1EE6547-9C7D-4172-5686-2653CE6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F5B701-71B6-0287-411E-A5C4D7863B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16</a:t>
            </a:fld>
            <a:endParaRPr lang="de-DE"/>
          </a:p>
        </p:txBody>
      </p:sp>
      <p:pic>
        <p:nvPicPr>
          <p:cNvPr id="9" name="Grafik 8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68A22AB8-3D05-38BB-DFCE-87A4AD45F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9" y="3901594"/>
            <a:ext cx="3727200" cy="6379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66F772-C6FB-E01A-00C1-070DBA25DD0A}"/>
              </a:ext>
            </a:extLst>
          </p:cNvPr>
          <p:cNvSpPr txBox="1"/>
          <p:nvPr/>
        </p:nvSpPr>
        <p:spPr>
          <a:xfrm>
            <a:off x="423030" y="4517986"/>
            <a:ext cx="2808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Pseudo 3D U-Net layer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C834D07-A55B-4285-4E1B-C8AE0F24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513" y="2190750"/>
            <a:ext cx="3822162" cy="25412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88C362F-EBE8-64B1-65A2-7A10AD28B8CC}"/>
              </a:ext>
            </a:extLst>
          </p:cNvPr>
          <p:cNvSpPr txBox="1"/>
          <p:nvPr/>
        </p:nvSpPr>
        <p:spPr>
          <a:xfrm>
            <a:off x="4876802" y="4795545"/>
            <a:ext cx="280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U-Net architecture [4]</a:t>
            </a:r>
            <a:r>
              <a:rPr lang="de-CH" sz="1200" dirty="0"/>
              <a:t> </a:t>
            </a:r>
            <a:endParaRPr lang="en-GB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7559E5-88A9-7114-3CF2-22840C951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31BD77-9129-AFD5-427C-860E0BF92F0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5F92CF-A460-955B-BE6A-033972C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6477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410C50-CD2F-ED66-75B9-CED09DC9052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76FBF4-FD22-ACFE-C127-0446FF389D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2190750"/>
            <a:ext cx="3167904" cy="261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Winner: Conditional model with pseudo 3D-Unet and 50% synthetic random circle masks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Pseudo 3D: +5-8%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Synthetic masks: +3-5%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2FCE58-FA76-02D4-DE6D-FC5BF9EF8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1367BF-7A26-C34A-DD67-B00EF4ABF8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45A3796-6FDE-ED88-D174-D423E7DE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Filling</a:t>
            </a:r>
            <a:r>
              <a:rPr lang="de-CH" dirty="0"/>
              <a:t>: Evaluation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B57291-2C19-7C7C-F1B2-B8D6056376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BFA3B6-3713-F734-6CDD-5239C478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42" y="2190751"/>
            <a:ext cx="4440057" cy="17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4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FB6BCB-D91C-4F92-289F-EC7C8C51C2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60103B-3B9E-1614-01C2-CC853999BC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425677-C098-336F-AC34-AF5E2424F5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6D9CAA8-0E47-F7BE-77EF-2E784650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Filling: Examples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82DB34-7C3A-D809-C049-8695CA2EAC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19</a:t>
            </a:fld>
            <a:endParaRPr lang="de-DE"/>
          </a:p>
        </p:txBody>
      </p:sp>
      <p:pic>
        <p:nvPicPr>
          <p:cNvPr id="9" name="Grafik 8" descr="Ein Bild, das Messinstrument, Messgerät, Screenshot, Armaturenbrett enthält.&#10;&#10;Automatisch generierte Beschreibung">
            <a:extLst>
              <a:ext uri="{FF2B5EF4-FFF2-40B4-BE49-F238E27FC236}">
                <a16:creationId xmlns:a16="http://schemas.microsoft.com/office/drawing/2014/main" id="{F86A3A44-5C7C-9D57-6805-C022CCEF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8" y="1140877"/>
            <a:ext cx="3840371" cy="3659790"/>
          </a:xfrm>
          <a:prstGeom prst="rect">
            <a:avLst/>
          </a:prstGeom>
        </p:spPr>
      </p:pic>
      <p:pic>
        <p:nvPicPr>
          <p:cNvPr id="11" name="Grafik 10" descr="Ein Bild, das Messinstrument, Screenshot, Messgerät, Armaturenbrett enthält.&#10;&#10;Automatisch generierte Beschreibung">
            <a:extLst>
              <a:ext uri="{FF2B5EF4-FFF2-40B4-BE49-F238E27FC236}">
                <a16:creationId xmlns:a16="http://schemas.microsoft.com/office/drawing/2014/main" id="{343FE59C-0A50-D8DD-8C33-64B7CB214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1" y="1140876"/>
            <a:ext cx="3868234" cy="365979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4E30DDC-AAF6-06D9-7C8C-7C0F6851A2AD}"/>
              </a:ext>
            </a:extLst>
          </p:cNvPr>
          <p:cNvSpPr txBox="1"/>
          <p:nvPr/>
        </p:nvSpPr>
        <p:spPr>
          <a:xfrm>
            <a:off x="758388" y="4800666"/>
            <a:ext cx="2808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T1w before lesion filling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119D33-D0D5-069E-3B22-608A26AB596B}"/>
              </a:ext>
            </a:extLst>
          </p:cNvPr>
          <p:cNvSpPr txBox="1"/>
          <p:nvPr/>
        </p:nvSpPr>
        <p:spPr>
          <a:xfrm>
            <a:off x="4792165" y="4800666"/>
            <a:ext cx="2808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T1w after lesion filling</a:t>
            </a:r>
          </a:p>
        </p:txBody>
      </p:sp>
    </p:spTree>
    <p:extLst>
      <p:ext uri="{BB962C8B-B14F-4D97-AF65-F5344CB8AC3E}">
        <p14:creationId xmlns:p14="http://schemas.microsoft.com/office/powerpoint/2010/main" val="422063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5FD406-7D3F-E861-7EFE-AACE8D6898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2190750"/>
            <a:ext cx="6192240" cy="261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1028683" lvl="1" indent="-342900"/>
            <a:r>
              <a:rPr lang="en-US" dirty="0"/>
              <a:t>Models</a:t>
            </a:r>
          </a:p>
          <a:p>
            <a:pPr marL="1028683" lvl="1" indent="-342900"/>
            <a:r>
              <a:rPr lang="en-US" dirty="0"/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pPr marL="1028683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317A2C-B579-4B3C-4F12-768999CBF2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996356-855D-BEA7-9042-E31DBB1F84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FFCA5B-4105-6527-22ED-1C63D41F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98653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C28C76C-B828-64CB-75CA-C730B165F74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60439D-1EE6-AEF3-D5E5-8F7A73C4B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Dilation to prevent </a:t>
            </a:r>
            <a:br>
              <a:rPr lang="en-US" dirty="0"/>
            </a:br>
            <a:r>
              <a:rPr lang="en-US" dirty="0"/>
              <a:t>border artifact</a:t>
            </a:r>
            <a:r>
              <a:rPr lang="de-CH" dirty="0"/>
              <a:t>s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Pseudo 3D layer</a:t>
            </a:r>
            <a:br>
              <a:rPr lang="en-GB" dirty="0"/>
            </a:br>
            <a:r>
              <a:rPr lang="en-GB" dirty="0"/>
              <a:t>to prevent stripe </a:t>
            </a:r>
            <a:br>
              <a:rPr lang="en-GB" dirty="0"/>
            </a:br>
            <a:r>
              <a:rPr lang="en-GB" dirty="0"/>
              <a:t>artifacts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9CE464-7F1F-B7DA-B59D-C7DBAED98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D8E2B55-6743-A9EE-9549-55E66C2199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F590B9-F8FB-00A7-4D92-A6918AB4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Filling: Solutions against Artifacts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C7DEFE-308E-5009-DEB2-CB78B8DCF25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20</a:t>
            </a:fld>
            <a:endParaRPr lang="de-DE"/>
          </a:p>
        </p:txBody>
      </p:sp>
      <p:pic>
        <p:nvPicPr>
          <p:cNvPr id="9" name="Grafik 8" descr="Ein Bild, das Screenshot, Kreis, medizinische Bildgebung, Röntgenfilm enthält.&#10;&#10;Automatisch generierte Beschreibung">
            <a:extLst>
              <a:ext uri="{FF2B5EF4-FFF2-40B4-BE49-F238E27FC236}">
                <a16:creationId xmlns:a16="http://schemas.microsoft.com/office/drawing/2014/main" id="{ADB80996-D23B-80F3-9BC8-BE5C935775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82712"/>
            <a:ext cx="5647082" cy="31799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22CF105-5B5A-CAE4-8C2C-DABF6C749DA9}"/>
              </a:ext>
            </a:extLst>
          </p:cNvPr>
          <p:cNvSpPr txBox="1"/>
          <p:nvPr/>
        </p:nvSpPr>
        <p:spPr>
          <a:xfrm>
            <a:off x="3059832" y="4881890"/>
            <a:ext cx="4032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Border (left arrow) and stripe artifacts (right arrow)</a:t>
            </a:r>
          </a:p>
        </p:txBody>
      </p:sp>
    </p:spTree>
    <p:extLst>
      <p:ext uri="{BB962C8B-B14F-4D97-AF65-F5344CB8AC3E}">
        <p14:creationId xmlns:p14="http://schemas.microsoft.com/office/powerpoint/2010/main" val="9118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E5B2A0D-00F5-D1BF-5D7F-592293CA07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694BD5-D574-38BD-DB07-53E21987AA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1580369"/>
            <a:ext cx="7020000" cy="32203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RePaint achieves peak SSIM of 0.9 at 6000 training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Conditional models require 90’000 steps for comparable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Unconditional model is still underdeveloped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C680FA-180D-45C4-3C2B-63DDC1270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F59323-7C11-D1E7-E86A-548C1356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Filling: Training Duration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23B19D-70F9-FCB7-CEF2-8A19614BB3B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21</a:t>
            </a:fld>
            <a:endParaRPr lang="de-DE"/>
          </a:p>
        </p:txBody>
      </p:sp>
      <p:pic>
        <p:nvPicPr>
          <p:cNvPr id="9" name="Grafik 8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F4414CA1-A264-A5CE-B81A-42527821B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" y="3018835"/>
            <a:ext cx="4609264" cy="155560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B6D54EB-53BB-F0AE-866D-EA72844D6B83}"/>
              </a:ext>
            </a:extLst>
          </p:cNvPr>
          <p:cNvSpPr txBox="1"/>
          <p:nvPr/>
        </p:nvSpPr>
        <p:spPr>
          <a:xfrm>
            <a:off x="538800" y="4606982"/>
            <a:ext cx="5185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SSIM score of the 4 3D models unconditional RePaint (violet), conditional mixture (red), conditional circles (yellow) and conditional lesions (blue).</a:t>
            </a:r>
          </a:p>
        </p:txBody>
      </p:sp>
      <p:pic>
        <p:nvPicPr>
          <p:cNvPr id="14" name="Grafik 13" descr="Ein Bild, das Kreis, Münze, Schwarzweiß, monochrom enthält.&#10;&#10;Automatisch generierte Beschreibung">
            <a:extLst>
              <a:ext uri="{FF2B5EF4-FFF2-40B4-BE49-F238E27FC236}">
                <a16:creationId xmlns:a16="http://schemas.microsoft.com/office/drawing/2014/main" id="{8C77BCA6-9DCE-87BA-F7A1-B4752BD81E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283717"/>
            <a:ext cx="2322837" cy="231913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E800F12-94BC-D2D1-0D36-8D37FC77639F}"/>
              </a:ext>
            </a:extLst>
          </p:cNvPr>
          <p:cNvSpPr txBox="1"/>
          <p:nvPr/>
        </p:nvSpPr>
        <p:spPr>
          <a:xfrm>
            <a:off x="6156177" y="4639830"/>
            <a:ext cx="24295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Samples of unconditional model without RePaint</a:t>
            </a:r>
          </a:p>
        </p:txBody>
      </p:sp>
    </p:spTree>
    <p:extLst>
      <p:ext uri="{BB962C8B-B14F-4D97-AF65-F5344CB8AC3E}">
        <p14:creationId xmlns:p14="http://schemas.microsoft.com/office/powerpoint/2010/main" val="38276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FE0007-DDFC-184D-01F5-3D2DB277255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47D69C-9CF5-786F-43C1-3F2A0D89D1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2190750"/>
            <a:ext cx="3727200" cy="1043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Comparing cortical thickness measurements before and after lesion filling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036F20-2434-5D50-AF76-BCBD63B6F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E9AA7A-687A-1920-F891-B984665C4F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4C9077-A4C7-FF0B-78EF-6CD86AF4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Filling: Robustness measurements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1B4DFD-FCE6-84CB-F181-70EC43AD40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22</a:t>
            </a:fld>
            <a:endParaRPr lang="de-DE"/>
          </a:p>
        </p:txBody>
      </p:sp>
      <p:pic>
        <p:nvPicPr>
          <p:cNvPr id="9" name="Grafik 8" descr="Ein Bild, das Text, Screenshot, Kreis, Design enthält.&#10;&#10;Automatisch generierte Beschreibung">
            <a:extLst>
              <a:ext uri="{FF2B5EF4-FFF2-40B4-BE49-F238E27FC236}">
                <a16:creationId xmlns:a16="http://schemas.microsoft.com/office/drawing/2014/main" id="{EAAD7434-9DE8-240F-820A-AA9BCDDDA3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1773440"/>
            <a:ext cx="3873567" cy="2859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935EA0-2736-4CF5-EB31-594F03E4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" y="3723878"/>
            <a:ext cx="4131194" cy="90934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8364938-9E7C-9144-2220-BFACE8877CFB}"/>
              </a:ext>
            </a:extLst>
          </p:cNvPr>
          <p:cNvSpPr txBox="1"/>
          <p:nvPr/>
        </p:nvSpPr>
        <p:spPr>
          <a:xfrm>
            <a:off x="538800" y="4606982"/>
            <a:ext cx="41052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Mean reproducibility errors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B65DDF9-B9BE-2BB1-7E6B-D42A4BF8E7C5}"/>
              </a:ext>
            </a:extLst>
          </p:cNvPr>
          <p:cNvSpPr txBox="1"/>
          <p:nvPr/>
        </p:nvSpPr>
        <p:spPr>
          <a:xfrm>
            <a:off x="4876801" y="4606982"/>
            <a:ext cx="38735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Color-coded reproducibility errors of the ROI-wise average cortical thicknesses.</a:t>
            </a:r>
          </a:p>
        </p:txBody>
      </p:sp>
    </p:spTree>
    <p:extLst>
      <p:ext uri="{BB962C8B-B14F-4D97-AF65-F5344CB8AC3E}">
        <p14:creationId xmlns:p14="http://schemas.microsoft.com/office/powerpoint/2010/main" val="134569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150697-D986-1308-85E3-7D70C87C920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11EABD-B689-8CD3-E196-91E2070D1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Winner: Conditional model with pseudo 3D-Unet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553190-55E6-140F-E48E-175B554D53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5E611E-2D64-8AF3-65B8-F71F695096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363CD49-0514-8126-1939-314F2F6A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Synthesis: Evaluation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7E5537-0525-DC23-52D2-DAFC58E90E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6D25E4-F2C3-D87F-64E2-0740C838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43" y="2510314"/>
            <a:ext cx="4716016" cy="9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51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738296A-70A3-9129-D998-FBDE819FCAD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0D5BE6-F251-D1EA-DBB3-E45064E642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CB1612-3B90-BD2D-6DBF-F0E9ED030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E644F5-90D3-1C68-7AB2-B49CF8E6B4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AA0A3AB-7E71-1F33-69A4-6C2CAE9A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Synthesis: Examples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AA1134-05EE-377F-8240-7D23D148A1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FD36076-6A6C-FD98-2EF5-DF96102B5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" y="1158594"/>
            <a:ext cx="6481472" cy="36536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75ED199-0AD4-C0EF-FCBE-B5221921EFE8}"/>
              </a:ext>
            </a:extLst>
          </p:cNvPr>
          <p:cNvSpPr txBox="1"/>
          <p:nvPr/>
        </p:nvSpPr>
        <p:spPr>
          <a:xfrm>
            <a:off x="538800" y="4803998"/>
            <a:ext cx="4032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Example of synthetic lesion</a:t>
            </a:r>
          </a:p>
        </p:txBody>
      </p:sp>
    </p:spTree>
    <p:extLst>
      <p:ext uri="{BB962C8B-B14F-4D97-AF65-F5344CB8AC3E}">
        <p14:creationId xmlns:p14="http://schemas.microsoft.com/office/powerpoint/2010/main" val="396172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738296A-70A3-9129-D998-FBDE819FCAD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0D5BE6-F251-D1EA-DBB3-E45064E642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CB1612-3B90-BD2D-6DBF-F0E9ED030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E644F5-90D3-1C68-7AB2-B49CF8E6B4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AA0A3AB-7E71-1F33-69A4-6C2CAE9A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Synthesis: Examples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AA1134-05EE-377F-8240-7D23D148A1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25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75ED199-0AD4-C0EF-FCBE-B5221921EFE8}"/>
              </a:ext>
            </a:extLst>
          </p:cNvPr>
          <p:cNvSpPr txBox="1"/>
          <p:nvPr/>
        </p:nvSpPr>
        <p:spPr>
          <a:xfrm>
            <a:off x="538800" y="4803998"/>
            <a:ext cx="4032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Example of synthetic lesion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C2B643-B9CA-915D-FC75-CB147278C7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" y="1170000"/>
            <a:ext cx="6444507" cy="36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1CBD605-D5E4-2D75-796C-479539215D2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2C0C81-C36E-1C64-6996-5E6C924DC8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BD0454-C295-7DBD-5D59-0E0390E4AB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55D292-BEBA-9B11-D803-9B619F8B6D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FCE6476-39DA-1252-CC47-2BCAB8CC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Synthesis: Examples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53FFE5-8430-85B6-D0E2-B070A27C5D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444CEF-D2AB-B7F7-9369-FECBA365F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" y="1444737"/>
            <a:ext cx="8138637" cy="31986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E07D5B-54CF-CDB2-4A5C-9A2A1BC3F850}"/>
              </a:ext>
            </a:extLst>
          </p:cNvPr>
          <p:cNvSpPr txBox="1"/>
          <p:nvPr/>
        </p:nvSpPr>
        <p:spPr>
          <a:xfrm>
            <a:off x="538800" y="4607560"/>
            <a:ext cx="8066400" cy="391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(1) Before and (2) after adding a synthetic lesion to healthy tissue and (3) at a later timepoint with a natural new lesion at the same location.</a:t>
            </a:r>
          </a:p>
        </p:txBody>
      </p:sp>
    </p:spTree>
    <p:extLst>
      <p:ext uri="{BB962C8B-B14F-4D97-AF65-F5344CB8AC3E}">
        <p14:creationId xmlns:p14="http://schemas.microsoft.com/office/powerpoint/2010/main" val="1914680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750CC4-401E-C4B3-924F-09BBEC8D90D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B47F9A-F78C-683B-F54D-6D8E7BFEB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Set of 20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Neuroradiologist nr. one identified three synthetically added lesions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Neuroradiologist nr. two detected only one.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DBC310-40FC-B02A-CD10-4697B57EC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A9B3E2-775A-8F8A-8537-D0D3C41977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9FA4851-AD5E-EB37-6F76-42D3644B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Synthesis: Qualitative Evaluation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0E8CC1-CF09-26E2-1230-2415DB7396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999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2B55E9-0698-5633-CDD7-08F2323EB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Removal of </a:t>
            </a:r>
            <a:br>
              <a:rPr lang="en-US" dirty="0"/>
            </a:br>
            <a:r>
              <a:rPr lang="en-US" dirty="0"/>
              <a:t>coarse lesion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sensitivity to</a:t>
            </a:r>
            <a:br>
              <a:rPr lang="en-US" dirty="0"/>
            </a:br>
            <a:r>
              <a:rPr lang="en-US" dirty="0"/>
              <a:t>initial timestep and</a:t>
            </a:r>
            <a:br>
              <a:rPr lang="en-US" dirty="0"/>
            </a:br>
            <a:r>
              <a:rPr lang="en-US" dirty="0"/>
              <a:t>lesion intensity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620B95-5614-ABA6-ED63-FD7A3A0595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A60DA2-F025-369A-3DD1-85F5C7C8A4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81BAB0-4F6B-DA80-C092-592B67FA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80400"/>
            <a:ext cx="7020000" cy="820738"/>
          </a:xfrm>
        </p:spPr>
        <p:txBody>
          <a:bodyPr/>
          <a:lstStyle/>
          <a:p>
            <a:r>
              <a:rPr lang="en-US" dirty="0"/>
              <a:t>Lesion Synthesis: Artifacts with unconditional model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5C6BD9-4D04-A335-6C32-7583B6E667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FA070C-D2E8-5606-5E66-D643B92702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22" y="1724198"/>
            <a:ext cx="5457878" cy="30830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0BB719-187D-8CF3-674F-3EC7E5AB25BD}"/>
              </a:ext>
            </a:extLst>
          </p:cNvPr>
          <p:cNvSpPr txBox="1"/>
          <p:nvPr/>
        </p:nvSpPr>
        <p:spPr>
          <a:xfrm>
            <a:off x="3152722" y="4834438"/>
            <a:ext cx="54524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Synthetic lesion: Partial lesion removal resulted in diffuse patterns</a:t>
            </a:r>
          </a:p>
        </p:txBody>
      </p:sp>
    </p:spTree>
    <p:extLst>
      <p:ext uri="{BB962C8B-B14F-4D97-AF65-F5344CB8AC3E}">
        <p14:creationId xmlns:p14="http://schemas.microsoft.com/office/powerpoint/2010/main" val="3723781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2B55E9-0698-5633-CDD7-08F2323EB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Lesions got </a:t>
            </a:r>
            <a:r>
              <a:rPr lang="en-US" dirty="0" err="1"/>
              <a:t>inpainted</a:t>
            </a:r>
            <a:r>
              <a:rPr lang="en-US" dirty="0"/>
              <a:t> as gray</a:t>
            </a:r>
            <a:br>
              <a:rPr lang="en-US" dirty="0"/>
            </a:br>
            <a:r>
              <a:rPr lang="en-US" dirty="0"/>
              <a:t>matter with T1w images.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620B95-5614-ABA6-ED63-FD7A3A0595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A60DA2-F025-369A-3DD1-85F5C7C8A4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81BAB0-4F6B-DA80-C092-592B67FA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80400"/>
            <a:ext cx="7020000" cy="820738"/>
          </a:xfrm>
        </p:spPr>
        <p:txBody>
          <a:bodyPr/>
          <a:lstStyle/>
          <a:p>
            <a:r>
              <a:rPr lang="en-US" dirty="0"/>
              <a:t>Lesion Synthesis: Artifacts with unconditional model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5C6BD9-4D04-A335-6C32-7583B6E667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29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4A3EC4D-43BC-855A-B4FC-96B1BFE70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47" y="1832041"/>
            <a:ext cx="2655105" cy="29751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2961F7-C834-EBCD-C3A3-D46498789B9B}"/>
              </a:ext>
            </a:extLst>
          </p:cNvPr>
          <p:cNvSpPr txBox="1"/>
          <p:nvPr/>
        </p:nvSpPr>
        <p:spPr>
          <a:xfrm>
            <a:off x="5410085" y="4807236"/>
            <a:ext cx="34103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Synthetic lesion inpainted as GM</a:t>
            </a:r>
          </a:p>
        </p:txBody>
      </p:sp>
    </p:spTree>
    <p:extLst>
      <p:ext uri="{BB962C8B-B14F-4D97-AF65-F5344CB8AC3E}">
        <p14:creationId xmlns:p14="http://schemas.microsoft.com/office/powerpoint/2010/main" val="348308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AF8EFF-5339-A08D-7AB1-64AD0738E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A65A3F-8E4D-F7FB-1775-FDC31D9342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333335D-C826-A43E-0DA3-64BC15E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Sclerosis and Lesion Filling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CF7059-9AE0-6CB8-7F3A-44EB1B961D5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516369-B755-A409-1715-AD2E1D7E17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A743E06-D443-84CC-B0F3-F8B21F0F61B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000" y="2160000"/>
            <a:ext cx="4337998" cy="2702700"/>
          </a:xfrm>
        </p:spPr>
        <p:txBody>
          <a:bodyPr/>
          <a:lstStyle/>
          <a:p>
            <a:r>
              <a:rPr lang="en-GB" dirty="0"/>
              <a:t>Multiple sclerosis (MS) is a neurological disease</a:t>
            </a:r>
          </a:p>
          <a:p>
            <a:r>
              <a:rPr lang="en-GB" dirty="0"/>
              <a:t>Damages the coating of the nerves (myelin), which becomes visible as lesions on an MRI scan</a:t>
            </a:r>
          </a:p>
          <a:p>
            <a:r>
              <a:rPr lang="en-GB" dirty="0"/>
              <a:t>Computational methods on MRI scans (e.g. cortical thickness measurements) can be affected by the presence of white matter (WM) lesions [1]</a:t>
            </a:r>
          </a:p>
          <a:p>
            <a:r>
              <a:rPr lang="en-GB" dirty="0"/>
              <a:t>Countermeasure is lesion filling</a:t>
            </a:r>
          </a:p>
          <a:p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F693FD2-033C-1813-6AD2-7F72299A3A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6941" y="4517587"/>
            <a:ext cx="2168118" cy="252413"/>
          </a:xfrm>
        </p:spPr>
        <p:txBody>
          <a:bodyPr/>
          <a:lstStyle/>
          <a:p>
            <a:pPr algn="ctr"/>
            <a:r>
              <a:rPr lang="de-CH" dirty="0"/>
              <a:t>T1w </a:t>
            </a:r>
            <a:r>
              <a:rPr lang="en-US" dirty="0"/>
              <a:t>brain</a:t>
            </a:r>
            <a:r>
              <a:rPr lang="de-CH" dirty="0"/>
              <a:t> </a:t>
            </a:r>
            <a:r>
              <a:rPr lang="en-US" dirty="0"/>
              <a:t>MRI</a:t>
            </a:r>
            <a:r>
              <a:rPr lang="de-CH" dirty="0"/>
              <a:t> </a:t>
            </a:r>
            <a:r>
              <a:rPr lang="en-US" dirty="0"/>
              <a:t>with</a:t>
            </a:r>
            <a:r>
              <a:rPr lang="de-CH" dirty="0"/>
              <a:t> </a:t>
            </a:r>
            <a:r>
              <a:rPr lang="en-US" dirty="0"/>
              <a:t>lesions</a:t>
            </a:r>
          </a:p>
        </p:txBody>
      </p:sp>
      <p:pic>
        <p:nvPicPr>
          <p:cNvPr id="11" name="Bildplatzhalter 10" descr="Ein Bild, das Messinstrument, Messgerät, Screenshot, Armaturenbrett enthält.&#10;&#10;Automatisch generierte Beschreibung">
            <a:extLst>
              <a:ext uri="{FF2B5EF4-FFF2-40B4-BE49-F238E27FC236}">
                <a16:creationId xmlns:a16="http://schemas.microsoft.com/office/drawing/2014/main" id="{4E2BC411-EEA2-7C14-2D05-13B7BA24D56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4259" r="60332" b="53814"/>
          <a:stretch/>
        </p:blipFill>
        <p:spPr>
          <a:xfrm>
            <a:off x="5656941" y="1573095"/>
            <a:ext cx="2168117" cy="2935666"/>
          </a:xfrm>
        </p:spPr>
      </p:pic>
    </p:spTree>
    <p:extLst>
      <p:ext uri="{BB962C8B-B14F-4D97-AF65-F5344CB8AC3E}">
        <p14:creationId xmlns:p14="http://schemas.microsoft.com/office/powerpoint/2010/main" val="242232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B3BC02-64F0-BFA9-0568-F23D913070D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692635-43FB-87D1-002F-AD3426597C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Inpainting needs masks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Registration of lesion masks across patients has often poor results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4E0FB5-17DB-31E4-8E3A-A52CEFB02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8DD0AC-8F47-BF40-EB31-7A72A12B92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DA6B5DA-8BA9-A8CB-4D5B-B44EE3F2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Synthesis: Mask Registration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347B9-59F7-CB20-2BEA-3E50D0887E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30</a:t>
            </a:fld>
            <a:endParaRPr lang="de-DE"/>
          </a:p>
        </p:txBody>
      </p:sp>
      <p:pic>
        <p:nvPicPr>
          <p:cNvPr id="9" name="Grafik 8" descr="Ein Bild, das Kreis, medizinisch enthält.&#10;&#10;Automatisch generierte Beschreibung">
            <a:extLst>
              <a:ext uri="{FF2B5EF4-FFF2-40B4-BE49-F238E27FC236}">
                <a16:creationId xmlns:a16="http://schemas.microsoft.com/office/drawing/2014/main" id="{64FE41EA-5882-AE63-17BF-04FBF6841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50" y="2190750"/>
            <a:ext cx="2024212" cy="263516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E7A6C0-1E0C-CC3F-EE3C-9A86BEC01274}"/>
              </a:ext>
            </a:extLst>
          </p:cNvPr>
          <p:cNvSpPr txBox="1"/>
          <p:nvPr/>
        </p:nvSpPr>
        <p:spPr>
          <a:xfrm>
            <a:off x="5753850" y="4800750"/>
            <a:ext cx="34103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Poorly registered lesion mask</a:t>
            </a:r>
          </a:p>
        </p:txBody>
      </p:sp>
    </p:spTree>
    <p:extLst>
      <p:ext uri="{BB962C8B-B14F-4D97-AF65-F5344CB8AC3E}">
        <p14:creationId xmlns:p14="http://schemas.microsoft.com/office/powerpoint/2010/main" val="69022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7559E5-88A9-7114-3CF2-22840C951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31BD77-9129-AFD5-427C-860E0BF92F0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5F92CF-A460-955B-BE6A-033972C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01069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429448-6436-CA19-EFD7-21131A49BAA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A148A-EFFC-1EAE-1559-B9D842EED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Conditional model was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RePaint converges faster, but overfits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Pseudo 3D U-Net and synthetic random circle masks improved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03738C-8BF3-9A2C-3E79-11279C7B09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Robustness varies between different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Deep learning tools are more robust to WM lesions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Lesion filling might become obsolete in the future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066059-AA4A-7AB0-C0E5-F3933DC6F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281202-B999-9505-9EED-3E03263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Filling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CFB92-7306-7F47-5132-DC55A5C87A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62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C97A4C-D842-4A86-848C-264671042FF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AD0876-EB73-4325-F04A-391CC10C0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Good results with conditional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Pseudo 3D U-Net improved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Unconditional model never delivered satisfactory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848DF0-1CE7-076D-845C-E96B86B08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step: Train model with synthetic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mask registration process is needed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B70FDA-9162-43D0-9EC6-CB9C2BA678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A7A60E-9806-DAFA-1CC1-031EF0AD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Synthesis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209F58-EA57-C835-164C-E9F96D0EF6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73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B8AEEA-7080-99E2-AACF-14889F2334C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4B9B87-00A1-AA05-18B6-37E825AF8B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could train good models for lesion filling and 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Lesion filling might become obsolete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step for lesion synthesis is train a model with synthetic dataset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CEEEC-9B9C-8B86-407D-ACB24A7BB5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701CCE-B9AE-6524-7292-2104D50038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B364A0B-8981-9E94-2F91-0AF376EE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726C16-FB36-BE96-B8B7-5164C141624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984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title="Mehrere explodierende Feuerwerke">
            <a:hlinkClick r:id="" action="ppaction://media"/>
            <a:extLst>
              <a:ext uri="{FF2B5EF4-FFF2-40B4-BE49-F238E27FC236}">
                <a16:creationId xmlns:a16="http://schemas.microsoft.com/office/drawing/2014/main" id="{269A5E19-95D7-86A3-BEE8-1DBCE610B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1721" y="844005"/>
            <a:ext cx="5400600" cy="3037837"/>
          </a:xfrm>
          <a:prstGeom prst="rect">
            <a:avLst/>
          </a:prstGeom>
        </p:spPr>
      </p:pic>
      <p:pic>
        <p:nvPicPr>
          <p:cNvPr id="8" name="Inhaltsplatzhalter 7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7DD919BF-EEE5-4761-E11E-F205A91FE4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188344"/>
            <a:ext cx="1727744" cy="1727744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95F92CF-A460-955B-BE6A-033972C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D073579-8CA3-5EA6-C866-4FCA9A3755DA}"/>
              </a:ext>
            </a:extLst>
          </p:cNvPr>
          <p:cNvSpPr txBox="1">
            <a:spLocks/>
          </p:cNvSpPr>
          <p:nvPr/>
        </p:nvSpPr>
        <p:spPr>
          <a:xfrm>
            <a:off x="540000" y="3988097"/>
            <a:ext cx="1727744" cy="64807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/>
              <a:t>Vinzenz Uhr</a:t>
            </a:r>
            <a:br>
              <a:rPr lang="de-CH" sz="1200" dirty="0"/>
            </a:br>
            <a:r>
              <a:rPr lang="de-CH" sz="1200" dirty="0">
                <a:hlinkClick r:id="rId7"/>
              </a:rPr>
              <a:t>vinzenz.uhr@gmail.com</a:t>
            </a:r>
            <a:endParaRPr lang="de-CH" sz="120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0B57835-457B-3B51-6720-D4EE8B930C0D}"/>
              </a:ext>
            </a:extLst>
          </p:cNvPr>
          <p:cNvSpPr txBox="1">
            <a:spLocks/>
          </p:cNvSpPr>
          <p:nvPr/>
        </p:nvSpPr>
        <p:spPr>
          <a:xfrm>
            <a:off x="4977404" y="2190750"/>
            <a:ext cx="3528392" cy="26100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Thesis repository</a:t>
            </a:r>
            <a:r>
              <a:rPr lang="de-CH" sz="2000" dirty="0"/>
              <a:t>:</a:t>
            </a:r>
            <a:br>
              <a:rPr lang="de-CH" sz="2000" dirty="0"/>
            </a:br>
            <a:r>
              <a:rPr lang="de-CH" sz="2000" dirty="0">
                <a:hlinkClick r:id="rId8"/>
              </a:rPr>
              <a:t>https://github.com/vinzenzuhr/Thesis_Diffusion_Lesions</a:t>
            </a:r>
            <a:r>
              <a:rPr lang="de-CH" sz="2000" dirty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5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E27E80-8220-807F-1E1A-57ADD0881E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1170000"/>
            <a:ext cx="8065200" cy="36307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1800" dirty="0"/>
              <a:t>M. </a:t>
            </a:r>
            <a:r>
              <a:rPr lang="en-GB" sz="1800" dirty="0" err="1"/>
              <a:t>Battaglini</a:t>
            </a:r>
            <a:r>
              <a:rPr lang="en-GB" sz="1800" dirty="0"/>
              <a:t>, M. Jenkinson, and N. De Stefano. Evaluating and reducing the impact of white matter lesions on brain volume measurements. Human Brain Mapping, 33(9), 2012.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J. Ho, A. Jain, and P. </a:t>
            </a:r>
            <a:r>
              <a:rPr lang="en-GB" sz="1800" dirty="0" err="1"/>
              <a:t>Abbeel</a:t>
            </a:r>
            <a:r>
              <a:rPr lang="en-GB" sz="1800" dirty="0"/>
              <a:t>. Denoising diffusion probabilistic models. In Advances in Neural Information Processing Systems, volume 2020-December, 2020.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A. </a:t>
            </a:r>
            <a:r>
              <a:rPr lang="en-GB" sz="1800" dirty="0" err="1"/>
              <a:t>Lugmayr</a:t>
            </a:r>
            <a:r>
              <a:rPr lang="en-GB" sz="1800" dirty="0"/>
              <a:t>, M. </a:t>
            </a:r>
            <a:r>
              <a:rPr lang="en-GB" sz="1800" dirty="0" err="1"/>
              <a:t>Danelljan</a:t>
            </a:r>
            <a:r>
              <a:rPr lang="en-GB" sz="1800" dirty="0"/>
              <a:t>, A. Romero, F. Yu, R. </a:t>
            </a:r>
            <a:r>
              <a:rPr lang="en-GB" sz="1800" dirty="0" err="1"/>
              <a:t>Timofte</a:t>
            </a:r>
            <a:r>
              <a:rPr lang="en-GB" sz="1800" dirty="0"/>
              <a:t>, and L. Van Gool. RePaint: Inpainting using Denoising Diffusion Probabilistic Models. In Proceedings of the IEEE Computer Society Conference on Computer Vision and Pattern Recognition, volume 2022-June, 2022.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O. </a:t>
            </a:r>
            <a:r>
              <a:rPr lang="en-GB" sz="1800" dirty="0" err="1"/>
              <a:t>Ronneberger</a:t>
            </a:r>
            <a:r>
              <a:rPr lang="en-GB" sz="1800" dirty="0"/>
              <a:t>, P. Fischer, and T. </a:t>
            </a:r>
            <a:r>
              <a:rPr lang="en-GB" sz="1800" dirty="0" err="1"/>
              <a:t>Brox</a:t>
            </a:r>
            <a:r>
              <a:rPr lang="en-GB" sz="1800" dirty="0"/>
              <a:t>. U-Net: Convolutional Networks for Biomedical Image Segmentation. 5 2015.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61314A-E762-9EF0-F471-D282829781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1F3738B-AF9F-1117-3516-D4364882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899F8-BBAF-6B48-BA55-EE302527F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005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7DD919BF-EEE5-4761-E11E-F205A91FE4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188344"/>
            <a:ext cx="1727744" cy="1727744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95F92CF-A460-955B-BE6A-033972C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D073579-8CA3-5EA6-C866-4FCA9A3755DA}"/>
              </a:ext>
            </a:extLst>
          </p:cNvPr>
          <p:cNvSpPr txBox="1">
            <a:spLocks/>
          </p:cNvSpPr>
          <p:nvPr/>
        </p:nvSpPr>
        <p:spPr>
          <a:xfrm>
            <a:off x="540000" y="3988097"/>
            <a:ext cx="1727744" cy="64807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/>
              <a:t>Vinzenz Uhr</a:t>
            </a:r>
            <a:br>
              <a:rPr lang="de-CH" sz="1200" dirty="0"/>
            </a:br>
            <a:r>
              <a:rPr lang="de-CH" sz="1200" dirty="0">
                <a:hlinkClick r:id="rId4"/>
              </a:rPr>
              <a:t>vinzenz.uhr@gmail.com</a:t>
            </a:r>
            <a:endParaRPr lang="de-CH" sz="120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0B57835-457B-3B51-6720-D4EE8B930C0D}"/>
              </a:ext>
            </a:extLst>
          </p:cNvPr>
          <p:cNvSpPr txBox="1">
            <a:spLocks/>
          </p:cNvSpPr>
          <p:nvPr/>
        </p:nvSpPr>
        <p:spPr>
          <a:xfrm>
            <a:off x="4977404" y="2190750"/>
            <a:ext cx="3528392" cy="26100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Thesis repository</a:t>
            </a:r>
            <a:r>
              <a:rPr lang="de-CH" sz="2000" dirty="0"/>
              <a:t>:</a:t>
            </a:r>
            <a:br>
              <a:rPr lang="de-CH" sz="2000" dirty="0"/>
            </a:br>
            <a:r>
              <a:rPr lang="de-CH" sz="2000" dirty="0">
                <a:hlinkClick r:id="rId5"/>
              </a:rPr>
              <a:t>https://github.com/vinzenzuhr/Thesis_Diffusion_Lesions</a:t>
            </a:r>
            <a:r>
              <a:rPr lang="de-CH" sz="2000" dirty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6058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7559E5-88A9-7114-3CF2-22840C951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31BD77-9129-AFD5-427C-860E0BF92F0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5F92CF-A460-955B-BE6A-033972C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1207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E6A9A4-96C0-269E-628E-518B91270C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A5923D0-DAC7-6A07-8BA6-130C7AE0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80400"/>
            <a:ext cx="7020000" cy="410369"/>
          </a:xfrm>
        </p:spPr>
        <p:txBody>
          <a:bodyPr/>
          <a:lstStyle/>
          <a:p>
            <a:r>
              <a:rPr lang="de-CH" dirty="0"/>
              <a:t>Noise Diffusion Models </a:t>
            </a:r>
            <a:r>
              <a:rPr lang="en-GB" dirty="0"/>
              <a:t>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F16C4-76F4-57C6-1EBF-3351A2B38D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39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B1404B-7D62-B6B3-3DBD-D418A269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9" y="1310368"/>
            <a:ext cx="7812077" cy="25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7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4A52DF04-663A-B850-4642-D8091320F76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40000" y="1242353"/>
                <a:ext cx="7020000" cy="26100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SOTA for image synthesis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Technology of famous text-to-image models like Dall-E or Stable Diffusion.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Transforming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from original distribution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 from a normal distribution by adding Gaussian noise over 1000 steps.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The model learns to revert this process.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4A52DF04-663A-B850-4642-D8091320F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40000" y="1242353"/>
                <a:ext cx="7020000" cy="2610000"/>
              </a:xfrm>
              <a:blipFill>
                <a:blip r:embed="rId3"/>
                <a:stretch>
                  <a:fillRect l="-2085" t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E6A9A4-96C0-269E-628E-518B91270C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A5923D0-DAC7-6A07-8BA6-130C7AE0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80400"/>
            <a:ext cx="7020000" cy="820738"/>
          </a:xfrm>
        </p:spPr>
        <p:txBody>
          <a:bodyPr/>
          <a:lstStyle/>
          <a:p>
            <a:r>
              <a:rPr lang="de-CH" dirty="0"/>
              <a:t>Noise Diffusion Models [2]</a:t>
            </a:r>
            <a:br>
              <a:rPr lang="en-GB" dirty="0"/>
            </a:b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F16C4-76F4-57C6-1EBF-3351A2B38D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B1404B-7D62-B6B3-3DBD-D418A269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90" b="14550"/>
          <a:stretch/>
        </p:blipFill>
        <p:spPr>
          <a:xfrm>
            <a:off x="1997968" y="3507854"/>
            <a:ext cx="514806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44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C4C7F90-5870-4880-12A8-2015A81D656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B71CAD-3558-14F8-CF3B-44860B7B87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21FF7A-DD0C-0132-FD78-2BD8B7B7D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5293EE-3D11-D280-6051-64E383EBF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BAEA5AE-91D9-CD7D-7B89-CCBCC8A0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Datasets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4F2B6C-AE4E-C9A8-4F1A-5667AD0ECC6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40</a:t>
            </a:fld>
            <a:endParaRPr lang="de-DE"/>
          </a:p>
        </p:txBody>
      </p:sp>
      <p:pic>
        <p:nvPicPr>
          <p:cNvPr id="9" name="Grafik 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C5DA9B1-B556-CCA0-7E18-26A24F90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0" y="1690108"/>
            <a:ext cx="5534038" cy="311289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5CE67E-A765-3373-93D2-D191A6D32C81}"/>
              </a:ext>
            </a:extLst>
          </p:cNvPr>
          <p:cNvSpPr txBox="1"/>
          <p:nvPr/>
        </p:nvSpPr>
        <p:spPr>
          <a:xfrm>
            <a:off x="467544" y="4731990"/>
            <a:ext cx="2808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Preprocessing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1553098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8A695D1-A7B4-59A0-36BA-D826968D247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0236A3-13DC-0590-4D44-77333335A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six feature map resolutions with two convolutional residual blocks per resolution level and one self-attention block.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highest to lowest resolution the U-Net stages use (128, 128, 256, 256, 512, 512) channels.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79258E-022F-D10C-242D-26C0244DC5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D86339-EF4C-749A-16C1-0D1A6457F8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2049E5D-7CA2-F97C-877A-F586FE6D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Pseudo 3D U-Net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D5E8F-5CB4-867C-8694-86CCD5E6F4A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41</a:t>
            </a:fld>
            <a:endParaRPr lang="de-DE"/>
          </a:p>
        </p:txBody>
      </p:sp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27A400F-E4AB-B180-B681-01FFA611F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2185812"/>
            <a:ext cx="3518074" cy="26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8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334DE0-8507-9622-72CE-427C0569E81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F6A699-EA6F-3B9C-34E0-253862F5EB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2190750"/>
            <a:ext cx="3867663" cy="261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Smaller timesteps overfit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Min-SNR reweights loss per timestep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F932AA-185A-28CD-6CF6-0E7EBCBF0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547B9E-B566-A2A2-7258-1D8B2A5B1D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  <a:p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F9322E9-4AC8-F101-6C80-F2BC404F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Min-SNR </a:t>
            </a:r>
            <a:r>
              <a:rPr lang="de-CH" dirty="0" err="1"/>
              <a:t>loss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B5D209-3367-43F5-8BAB-2D87084499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42</a:t>
            </a:fld>
            <a:endParaRPr lang="de-DE"/>
          </a:p>
        </p:txBody>
      </p:sp>
      <p:pic>
        <p:nvPicPr>
          <p:cNvPr id="13" name="Grafik 1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DD37DB0-F9D9-30FD-82D7-D43A161478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8"/>
          <a:stretch/>
        </p:blipFill>
        <p:spPr>
          <a:xfrm>
            <a:off x="4572001" y="506077"/>
            <a:ext cx="4354563" cy="2091154"/>
          </a:xfrm>
          <a:prstGeom prst="rect">
            <a:avLst/>
          </a:prstGeom>
        </p:spPr>
      </p:pic>
      <p:pic>
        <p:nvPicPr>
          <p:cNvPr id="15" name="Grafik 1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DA3DEFC-8D39-E574-C841-0B961B45E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9" y="2787774"/>
            <a:ext cx="2824222" cy="2125960"/>
          </a:xfrm>
          <a:prstGeom prst="rect">
            <a:avLst/>
          </a:prstGeom>
        </p:spPr>
      </p:pic>
      <p:pic>
        <p:nvPicPr>
          <p:cNvPr id="17" name="Grafik 1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695213E0-A59F-E0E5-AE04-0BB8260A7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" y="3114337"/>
            <a:ext cx="5581403" cy="174836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3072CF-FD30-0C72-53E7-F21BCE2AD1DA}"/>
              </a:ext>
            </a:extLst>
          </p:cNvPr>
          <p:cNvSpPr txBox="1"/>
          <p:nvPr/>
        </p:nvSpPr>
        <p:spPr>
          <a:xfrm>
            <a:off x="648002" y="4878703"/>
            <a:ext cx="30095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Validation loss of smaller vs bigger timestep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FBA9B3B-EB8C-FF50-B2FF-597320030F98}"/>
              </a:ext>
            </a:extLst>
          </p:cNvPr>
          <p:cNvSpPr txBox="1"/>
          <p:nvPr/>
        </p:nvSpPr>
        <p:spPr>
          <a:xfrm>
            <a:off x="6147889" y="4919059"/>
            <a:ext cx="30095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Loss timestep weights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D2B5AE-D592-F1C2-8616-B9206023BB33}"/>
              </a:ext>
            </a:extLst>
          </p:cNvPr>
          <p:cNvSpPr txBox="1"/>
          <p:nvPr/>
        </p:nvSpPr>
        <p:spPr>
          <a:xfrm>
            <a:off x="4555574" y="2587417"/>
            <a:ext cx="43709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Validation loss of all 1000 timesteps</a:t>
            </a:r>
          </a:p>
        </p:txBody>
      </p:sp>
    </p:spTree>
    <p:extLst>
      <p:ext uri="{BB962C8B-B14F-4D97-AF65-F5344CB8AC3E}">
        <p14:creationId xmlns:p14="http://schemas.microsoft.com/office/powerpoint/2010/main" val="417255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4A52DF04-663A-B850-4642-D8091320F76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40000" y="2571751"/>
                <a:ext cx="7020000" cy="18002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predicts the integrated noise for each timestep t and calculates the next timestep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generate a new image, we start with pure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GB" dirty="0"/>
                  <a:t> and go through every timestep to obtain final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4A52DF04-663A-B850-4642-D8091320F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40000" y="2571751"/>
                <a:ext cx="7020000" cy="1800200"/>
              </a:xfrm>
              <a:blipFill>
                <a:blip r:embed="rId2"/>
                <a:stretch>
                  <a:fillRect l="-2085" t="-4068" r="-20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E6A9A4-96C0-269E-628E-518B91270C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A5923D0-DAC7-6A07-8BA6-130C7AE0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80400"/>
            <a:ext cx="7020000" cy="410369"/>
          </a:xfrm>
        </p:spPr>
        <p:txBody>
          <a:bodyPr/>
          <a:lstStyle/>
          <a:p>
            <a:r>
              <a:rPr lang="de-CH" dirty="0"/>
              <a:t>Noise Diffusion Models </a:t>
            </a:r>
            <a:r>
              <a:rPr lang="en-GB" dirty="0"/>
              <a:t>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F16C4-76F4-57C6-1EBF-3351A2B38D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B1404B-7D62-B6B3-3DBD-D418A269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90" b="14550"/>
          <a:stretch/>
        </p:blipFill>
        <p:spPr>
          <a:xfrm>
            <a:off x="1997968" y="1419622"/>
            <a:ext cx="514806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A43609A-703F-1ACE-B576-BABC856DFB1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2033CD-87E3-015A-721C-6648314F8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Noise diffusion models are data hungry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scarcity for annotated MS Lesions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Synthetic data generation is promising alternative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6A8A58-AA91-934C-7AF9-0CD6B673B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60AEED-A149-CE58-36D6-1440474904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C9C1D67-0E54-194E-2791-7A5EBD85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Noise Diffusion Models 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D4EE0C-7332-6061-93EA-BE6D621E708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87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5BC6A8-94B7-05D9-8792-3DD9D6E6C3A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74368F-2634-998A-CDFE-5510BA499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2190750"/>
            <a:ext cx="7020000" cy="261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 a method to fill WM lesions in MR-images using noise diffusion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 noise diffusion model capable of generating new, synthetic WM lesions within MR-images.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Assess the impact of lesion filling on cortical thickness measurements using current tools to evaluate their robustness.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67812E-2A2D-1A10-729A-31CF64012E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A93AAB-8448-28C2-58C4-E8F22A01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Goals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AA50DB-99F3-E6BF-BB02-CB2E5DA204B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83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47559E5-88A9-7114-3CF2-22840C951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31BD77-9129-AFD5-427C-860E0BF92F0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5F92CF-A460-955B-BE6A-033972C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06442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090A195-EEA0-D7C2-C714-459B7B9FAB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Lesion Filling Conditional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DD2E82-044E-7CA5-4A53-E780E713F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conditions on a binary mask and a voided MR-image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Incorporated through concatenation at each timestep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46575C-CDDE-5429-3F2E-646AA8952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4721BC-E57C-F920-AB60-6AB2ACF23B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Diffusion-Based Filling and Synthesis of Multiple Sclerosis Lesions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EDA950-4730-8B70-37C5-01240B11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FD0831-14A0-BE88-54C2-CC73CB119E9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6AB2C14-F465-F643-BD65-D6125390A9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419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AA2DA766-CE65-48BC-8511-249081462825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D2C55FCA-6C9D-4FD9-BCCB-6B11EC7624E0}"/>
    </a:ext>
  </a:extLst>
</a:theme>
</file>

<file path=ppt/theme/theme3.xml><?xml version="1.0" encoding="utf-8"?>
<a:theme xmlns:a="http://schemas.openxmlformats.org/drawingml/2006/main" name="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A1CF6E08-6A90-4A05-8CF6-C1D6B907E9E4}"/>
    </a:ext>
  </a:extLst>
</a:theme>
</file>

<file path=ppt/theme/theme4.xml><?xml version="1.0" encoding="utf-8"?>
<a:theme xmlns:a="http://schemas.openxmlformats.org/drawingml/2006/main" name="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5.xml><?xml version="1.0" encoding="utf-8"?>
<a:theme xmlns:a="http://schemas.openxmlformats.org/drawingml/2006/main" name="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4EC11675-298F-428E-A9BF-A31917A61436}"/>
    </a:ext>
  </a:extLst>
</a:theme>
</file>

<file path=ppt/theme/theme6.xml><?xml version="1.0" encoding="utf-8"?>
<a:theme xmlns:a="http://schemas.openxmlformats.org/drawingml/2006/main" name="Gui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537F7234-F006-46B7-8EDD-53C1CCB107B6}"/>
    </a:ext>
  </a:extLst>
</a:theme>
</file>

<file path=ppt/theme/theme7.xml><?xml version="1.0" encoding="utf-8"?>
<a:theme xmlns:a="http://schemas.openxmlformats.org/drawingml/2006/main" name="1_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8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UniBe_Vorlage_PP_unirot_02112018</Template>
  <TotalTime>0</TotalTime>
  <Words>2007</Words>
  <Application>Microsoft Office PowerPoint</Application>
  <PresentationFormat>Bildschirmpräsentation (16:9)</PresentationFormat>
  <Paragraphs>297</Paragraphs>
  <Slides>42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1</vt:lpstr>
      <vt:lpstr>2</vt:lpstr>
      <vt:lpstr>3</vt:lpstr>
      <vt:lpstr>4</vt:lpstr>
      <vt:lpstr>5</vt:lpstr>
      <vt:lpstr>Guidlines</vt:lpstr>
      <vt:lpstr>1_4</vt:lpstr>
      <vt:lpstr>Diffusion-Based Filling and Synthesis of Multiple Sclerosis Lesions</vt:lpstr>
      <vt:lpstr>Topics</vt:lpstr>
      <vt:lpstr>Multiple Sclerosis and Lesion Filling</vt:lpstr>
      <vt:lpstr>Noise Diffusion Models [2] </vt:lpstr>
      <vt:lpstr>Noise Diffusion Models  </vt:lpstr>
      <vt:lpstr>Noise Diffusion Models </vt:lpstr>
      <vt:lpstr>Goals</vt:lpstr>
      <vt:lpstr>Methods</vt:lpstr>
      <vt:lpstr>Models</vt:lpstr>
      <vt:lpstr>Models</vt:lpstr>
      <vt:lpstr>Models</vt:lpstr>
      <vt:lpstr>Models</vt:lpstr>
      <vt:lpstr>Models </vt:lpstr>
      <vt:lpstr>Models</vt:lpstr>
      <vt:lpstr>Datasets</vt:lpstr>
      <vt:lpstr>U-Net Architectures</vt:lpstr>
      <vt:lpstr>Results</vt:lpstr>
      <vt:lpstr>Lesion Filling: Evaluation</vt:lpstr>
      <vt:lpstr>Lesion Filling: Examples</vt:lpstr>
      <vt:lpstr>Lesion Filling: Solutions against Artifacts</vt:lpstr>
      <vt:lpstr>Lesion Filling: Training Duration</vt:lpstr>
      <vt:lpstr>Lesion Filling: Robustness measurements</vt:lpstr>
      <vt:lpstr>Lesion Synthesis: Evaluation</vt:lpstr>
      <vt:lpstr>Lesion Synthesis: Examples</vt:lpstr>
      <vt:lpstr>Lesion Synthesis: Examples</vt:lpstr>
      <vt:lpstr>Lesion Synthesis: Examples</vt:lpstr>
      <vt:lpstr>Lesion Synthesis: Qualitative Evaluation</vt:lpstr>
      <vt:lpstr>Lesion Synthesis: Artifacts with unconditional model</vt:lpstr>
      <vt:lpstr>Lesion Synthesis: Artifacts with unconditional model</vt:lpstr>
      <vt:lpstr>Lesion Synthesis: Mask Registration</vt:lpstr>
      <vt:lpstr>Discussion</vt:lpstr>
      <vt:lpstr>Lesion Filling</vt:lpstr>
      <vt:lpstr>Lesion Synthesis</vt:lpstr>
      <vt:lpstr>Conclusions</vt:lpstr>
      <vt:lpstr>Thank you for your attention!</vt:lpstr>
      <vt:lpstr>Bibliography</vt:lpstr>
      <vt:lpstr>Thank you for your attention!</vt:lpstr>
      <vt:lpstr>Backup Slides</vt:lpstr>
      <vt:lpstr>Noise Diffusion Models  </vt:lpstr>
      <vt:lpstr>Datasets</vt:lpstr>
      <vt:lpstr>Pseudo 3D U-Net</vt:lpstr>
      <vt:lpstr>Min-SNR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Uhr, Vinzenz Nathan (STUDENTS)</dc:creator>
  <cp:lastModifiedBy>Uhr, Vinzenz Nathan (STUDENTS)</cp:lastModifiedBy>
  <cp:revision>2</cp:revision>
  <cp:lastPrinted>2018-05-01T08:16:01Z</cp:lastPrinted>
  <dcterms:created xsi:type="dcterms:W3CDTF">2022-12-23T13:15:47Z</dcterms:created>
  <dcterms:modified xsi:type="dcterms:W3CDTF">2024-09-12T07:23:48Z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2016-05-19T00:00:00Z</vt:filetime>
  </property>
</Properties>
</file>